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332" r:id="rId2"/>
    <p:sldId id="434" r:id="rId3"/>
    <p:sldId id="334" r:id="rId4"/>
    <p:sldId id="333" r:id="rId5"/>
    <p:sldId id="331" r:id="rId6"/>
    <p:sldId id="301" r:id="rId7"/>
    <p:sldId id="415" r:id="rId8"/>
    <p:sldId id="295" r:id="rId9"/>
    <p:sldId id="358" r:id="rId10"/>
    <p:sldId id="359" r:id="rId11"/>
    <p:sldId id="360" r:id="rId12"/>
    <p:sldId id="361" r:id="rId13"/>
    <p:sldId id="362" r:id="rId14"/>
    <p:sldId id="363" r:id="rId15"/>
    <p:sldId id="364" r:id="rId16"/>
    <p:sldId id="433" r:id="rId17"/>
    <p:sldId id="365" r:id="rId18"/>
    <p:sldId id="366" r:id="rId19"/>
    <p:sldId id="367" r:id="rId20"/>
    <p:sldId id="368" r:id="rId21"/>
    <p:sldId id="369" r:id="rId22"/>
    <p:sldId id="370" r:id="rId23"/>
    <p:sldId id="376" r:id="rId24"/>
    <p:sldId id="377" r:id="rId25"/>
    <p:sldId id="406" r:id="rId26"/>
    <p:sldId id="378" r:id="rId27"/>
    <p:sldId id="379" r:id="rId28"/>
    <p:sldId id="380" r:id="rId29"/>
    <p:sldId id="381" r:id="rId30"/>
    <p:sldId id="382" r:id="rId31"/>
    <p:sldId id="383" r:id="rId32"/>
    <p:sldId id="428" r:id="rId33"/>
    <p:sldId id="384" r:id="rId34"/>
    <p:sldId id="385" r:id="rId35"/>
    <p:sldId id="429" r:id="rId36"/>
    <p:sldId id="386" r:id="rId37"/>
    <p:sldId id="387" r:id="rId38"/>
    <p:sldId id="430" r:id="rId39"/>
    <p:sldId id="388" r:id="rId40"/>
    <p:sldId id="389" r:id="rId41"/>
    <p:sldId id="390" r:id="rId42"/>
    <p:sldId id="391" r:id="rId43"/>
    <p:sldId id="431" r:id="rId44"/>
    <p:sldId id="396" r:id="rId45"/>
    <p:sldId id="373" r:id="rId46"/>
    <p:sldId id="427" r:id="rId47"/>
    <p:sldId id="432" r:id="rId4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bj" id="{2C0EC99F-EC3D-4BD2-A96F-4AD7020ACA89}">
          <p14:sldIdLst>
            <p14:sldId id="332"/>
            <p14:sldId id="434"/>
            <p14:sldId id="334"/>
            <p14:sldId id="333"/>
            <p14:sldId id="331"/>
            <p14:sldId id="301"/>
            <p14:sldId id="415"/>
            <p14:sldId id="295"/>
            <p14:sldId id="358"/>
            <p14:sldId id="359"/>
            <p14:sldId id="360"/>
            <p14:sldId id="361"/>
            <p14:sldId id="362"/>
            <p14:sldId id="363"/>
            <p14:sldId id="364"/>
            <p14:sldId id="433"/>
            <p14:sldId id="365"/>
            <p14:sldId id="366"/>
            <p14:sldId id="367"/>
            <p14:sldId id="368"/>
            <p14:sldId id="369"/>
            <p14:sldId id="370"/>
            <p14:sldId id="376"/>
            <p14:sldId id="377"/>
            <p14:sldId id="406"/>
            <p14:sldId id="378"/>
            <p14:sldId id="379"/>
            <p14:sldId id="380"/>
            <p14:sldId id="381"/>
            <p14:sldId id="382"/>
            <p14:sldId id="383"/>
            <p14:sldId id="428"/>
            <p14:sldId id="384"/>
            <p14:sldId id="385"/>
            <p14:sldId id="429"/>
            <p14:sldId id="386"/>
            <p14:sldId id="387"/>
            <p14:sldId id="430"/>
            <p14:sldId id="388"/>
            <p14:sldId id="389"/>
            <p14:sldId id="390"/>
            <p14:sldId id="391"/>
            <p14:sldId id="431"/>
            <p14:sldId id="396"/>
            <p14:sldId id="373"/>
            <p14:sldId id="427"/>
            <p14:sldId id="4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5F"/>
    <a:srgbClr val="FFDBC3"/>
    <a:srgbClr val="C6C6C6"/>
    <a:srgbClr val="FEAE7C"/>
    <a:srgbClr val="FBE5D6"/>
    <a:srgbClr val="F4B183"/>
    <a:srgbClr val="E2F0D9"/>
    <a:srgbClr val="B4C7E7"/>
    <a:srgbClr val="FFFFFF"/>
    <a:srgbClr val="0812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Estilo medio 3 - 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62" autoAdjust="0"/>
    <p:restoredTop sz="94660"/>
  </p:normalViewPr>
  <p:slideViewPr>
    <p:cSldViewPr snapToGrid="0">
      <p:cViewPr varScale="1">
        <p:scale>
          <a:sx n="63" d="100"/>
          <a:sy n="63" d="100"/>
        </p:scale>
        <p:origin x="74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rain\Downloads\DB%20ADMCI%20Vigilance%20Baseline%20e%20T12%20(2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[DB ADMCI Vigilance Baseline e T12 (2).xlsx]Foglio3!Tabella pivot33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it-IT"/>
              <a:t>33 Subjects Status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s-CO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Foglio3!$B$3</c:f>
              <c:strCache>
                <c:ptCount val="1"/>
                <c:pt idx="0">
                  <c:v>Totale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BE5D6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B563-40AB-9F96-3AA705B82BB7}"/>
              </c:ext>
            </c:extLst>
          </c:dPt>
          <c:dPt>
            <c:idx val="1"/>
            <c:invertIfNegative val="0"/>
            <c:bubble3D val="0"/>
            <c:spPr>
              <a:solidFill>
                <a:srgbClr val="F4B183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563-40AB-9F96-3AA705B82BB7}"/>
              </c:ext>
            </c:extLst>
          </c:dPt>
          <c:dPt>
            <c:idx val="2"/>
            <c:invertIfNegative val="0"/>
            <c:bubble3D val="0"/>
            <c:spPr>
              <a:solidFill>
                <a:srgbClr val="E2F0D9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B563-40AB-9F96-3AA705B82BB7}"/>
              </c:ext>
            </c:extLst>
          </c:dPt>
          <c:dPt>
            <c:idx val="3"/>
            <c:invertIfNegative val="0"/>
            <c:bubble3D val="0"/>
            <c:spPr>
              <a:solidFill>
                <a:srgbClr val="B4C7E7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563-40AB-9F96-3AA705B82BB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Foglio3!$A$4:$A$7</c:f>
              <c:strCache>
                <c:ptCount val="4"/>
                <c:pt idx="0">
                  <c:v>Dementia (AD)</c:v>
                </c:pt>
                <c:pt idx="1">
                  <c:v>Dementia (AD+LBD)</c:v>
                </c:pt>
                <c:pt idx="2">
                  <c:v>Normal</c:v>
                </c:pt>
                <c:pt idx="3">
                  <c:v>Withdrawal</c:v>
                </c:pt>
              </c:strCache>
            </c:strRef>
          </c:cat>
          <c:val>
            <c:numRef>
              <c:f>Foglio3!$B$4:$B$7</c:f>
              <c:numCache>
                <c:formatCode>General</c:formatCode>
                <c:ptCount val="4"/>
                <c:pt idx="0">
                  <c:v>7</c:v>
                </c:pt>
                <c:pt idx="1">
                  <c:v>1</c:v>
                </c:pt>
                <c:pt idx="2">
                  <c:v>23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E8-4EBF-A0E9-6051E8F2871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48"/>
        <c:axId val="54962400"/>
        <c:axId val="54961984"/>
      </c:barChart>
      <c:catAx>
        <c:axId val="5496240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54961984"/>
        <c:crossesAt val="0.1"/>
        <c:auto val="1"/>
        <c:lblAlgn val="ctr"/>
        <c:lblOffset val="100"/>
        <c:noMultiLvlLbl val="0"/>
      </c:catAx>
      <c:valAx>
        <c:axId val="54961984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Number of subjects</a:t>
                </a:r>
              </a:p>
            </c:rich>
          </c:tx>
          <c:layout>
            <c:manualLayout>
              <c:xMode val="edge"/>
              <c:yMode val="edge"/>
              <c:x val="0.45226587909868221"/>
              <c:y val="0.8971988918051909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crossAx val="54962400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AE03012-F39B-B99E-289D-2C3C7C4E2B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0C5CB-5907-518F-F899-DFCAFF59839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B84CF7-3357-430F-B9ED-7A9E08BC3DA0}" type="datetimeFigureOut">
              <a:rPr lang="it-IT" smtClean="0"/>
              <a:t>04/10/2022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8ABF29-6651-EC2A-7D57-9C1875B82E8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061D2-8692-9247-8E70-5FA9A5F8741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8C0E9D-D509-41CC-892C-66640A7C8737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52703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E3115-1A09-4406-87E2-EF7CD9DF13AF}" type="datetimeFigureOut">
              <a:rPr lang="it-IT" smtClean="0"/>
              <a:t>04/10/2022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9ED333-7438-480C-84F6-42A3C3CC6226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29050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4ED803-5F07-6F37-DD64-0EBB8A4F43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9F9D21E-B4FB-B40D-78A6-414DBE1ED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028411-E0EA-F4D2-A92C-F938D66C9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0A81C-27A5-48D8-9348-3CC6A607FFB5}" type="datetime1">
              <a:rPr lang="es-CO" smtClean="0"/>
              <a:t>4/10/2022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ABB911-EE25-4227-DD1E-966766A30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CE0DCA-EFFE-5DF4-6EDA-B7A14E0BE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97021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962225-27D7-97FF-92C2-B78E61346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E7A4295-986D-F37C-7B0D-CA6E01C73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86889E-8F04-E1DC-354B-B407370D1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B2BD2-70C2-4D93-818A-792415B3AB8F}" type="datetime1">
              <a:rPr lang="es-CO" smtClean="0"/>
              <a:t>4/10/2022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AF638E-C403-375A-BAC4-64F6DFA45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7C62F0-F539-0A68-BB46-983718368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48669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F8C1AA4-86D2-AE49-4D78-180C157BEE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A51F06F-5D56-94EC-6669-980BFB830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456B4E-0221-FA83-CF1D-4C0149A44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A95CB-027F-4AAF-94E7-1DA73CD52DB3}" type="datetime1">
              <a:rPr lang="es-CO" smtClean="0"/>
              <a:t>4/10/2022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22A11D-132A-2FEA-BCB3-C297131CA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EE0C66-4474-D12F-EDCA-B31D38FA4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72876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ABB356-1B5D-F5EC-CCE2-384FE431F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312B99-06A7-1115-3246-67D513A19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2080E2-40CB-3B08-5426-FAF0F6E44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DA322-9E8D-4170-AC4B-72E765457379}" type="datetime1">
              <a:rPr lang="es-CO" smtClean="0"/>
              <a:t>4/10/2022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AD2959-57C4-07D0-49C0-DF0028825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FDD3A0-331F-0FB7-1EA7-EFDF6C3F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51114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647FD9-37D3-A3D8-CC0B-90707FD16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8A8AFDB-49AA-CBA2-ADC3-D1BD0B5CA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6B76A5-05AD-F16B-D456-53999504B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F5D9D-CE60-417E-8240-304A94CE5DDD}" type="datetime1">
              <a:rPr lang="es-CO" smtClean="0"/>
              <a:t>4/10/2022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D20C9B-02CB-4798-8CDA-46EBFD64D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A946680-39AD-EDE4-5DBC-5F34969F9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27867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478A5F-8337-34BC-BB59-23173928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B78847-F529-90A4-FC81-ACFD16787D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5311D31-4BB8-18B9-D139-E8A00AC5B5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D4C3FEA-CB9E-E6E5-4A96-7DADF1B08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F0E3-9BDB-4A9A-B0C2-BF8567D1BB5E}" type="datetime1">
              <a:rPr lang="es-CO" smtClean="0"/>
              <a:t>4/10/2022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F0F3376-3487-D536-2525-C45B9F58C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A87E0EF-EC03-F0C0-C166-5FD684CF5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5139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59A6E2-B180-8115-D5FB-29BD507B7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2D17C72-12E1-F378-31C8-BE0B6DBE6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6712008-AB8A-F6DE-AFA5-B0CED08E67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B0352BC-FE65-C59D-CFA6-91E4A5CDBB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EE4D0A7-5689-FC59-C8AF-DC7BB94BB4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BC5CD36-105C-4892-AFEE-D5EBC8EE4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BE12B-2D80-4182-A471-C4E883752C69}" type="datetime1">
              <a:rPr lang="es-CO" smtClean="0"/>
              <a:t>4/10/2022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BAE75EE-BEF0-D70D-E772-08C47DD3E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60F42D7-655F-E66B-95BA-926F44C0C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76424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055E6A-B696-C0A9-5335-012D040A9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E07732D-C7A2-9B1D-AF68-66BFF63AD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1379D-9984-4050-9126-8FA151894C8A}" type="datetime1">
              <a:rPr lang="es-CO" smtClean="0"/>
              <a:t>4/10/2022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7F2FFE-1346-8D15-400B-EB87FEBE8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BBE180F-CA82-B0AF-40D8-EAB30560B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16696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203657A-A3A9-D068-3AB9-F34BC9A34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E8A80-B81B-44A0-996B-2919FC0ECF03}" type="datetime1">
              <a:rPr lang="es-CO" smtClean="0"/>
              <a:t>4/10/2022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9790DD7-D813-ACFC-ED06-0DE845AC0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A7E309-BE6A-993C-73BD-76213084A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61932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8046A9-1B6D-AF4E-1DC8-F5FC04AB5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0793DC-CBB6-4E6E-AEE8-30B757BDE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DC624AB-5974-C549-FD1D-F76BB3768B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D42D9A4-107F-F324-FD06-C01A2E3D1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B17E1-C441-42EA-9057-7182459FFDA5}" type="datetime1">
              <a:rPr lang="es-CO" smtClean="0"/>
              <a:t>4/10/2022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6F2F8FB-178F-7297-20B5-8E6013048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42699B0-76B7-0C67-8B92-466D96FDA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86648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097051-FDE0-6495-BB88-790A5223D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C6C6DA9-06E6-FB09-DF0D-000E78A274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62123AD-6522-AFB8-C1F8-A59A0512F9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BD5CEAD-4C09-6B93-0DA9-F613797E0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1895-7562-4C2E-87FA-FC33E43DE52B}" type="datetime1">
              <a:rPr lang="es-CO" smtClean="0"/>
              <a:t>4/10/2022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2C6BABC-D2D1-3EE8-CA4B-D08338E36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E7F94AC-D6DF-C1E0-E352-4699FCC61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32927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56AC69B-DDEE-AD26-C516-33D44EBE2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0605F3-6636-31FE-435C-E28FF41AD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571C41-2094-5CE5-C48B-AA6E03F80E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BF1CE-9B18-4E17-90CB-EF4C9BE7CDFD}" type="datetime1">
              <a:rPr lang="es-CO" smtClean="0"/>
              <a:t>4/10/2022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6A7C12-B561-88FE-901F-871CC374E4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E8D6FC-EFCD-7A35-9B28-11825FD15B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078D8-198D-48C4-9AB5-63AB2601CF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7843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7" Type="http://schemas.openxmlformats.org/officeDocument/2006/relationships/image" Target="../media/image6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"/><Relationship Id="rId5" Type="http://schemas.openxmlformats.org/officeDocument/2006/relationships/image" Target="../media/image4.tif"/><Relationship Id="rId4" Type="http://schemas.openxmlformats.org/officeDocument/2006/relationships/image" Target="../media/image3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mp"/><Relationship Id="rId4" Type="http://schemas.openxmlformats.org/officeDocument/2006/relationships/image" Target="../media/image19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mp"/><Relationship Id="rId4" Type="http://schemas.openxmlformats.org/officeDocument/2006/relationships/image" Target="../media/image22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tmp"/><Relationship Id="rId4" Type="http://schemas.openxmlformats.org/officeDocument/2006/relationships/image" Target="../media/image25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tmp"/><Relationship Id="rId4" Type="http://schemas.openxmlformats.org/officeDocument/2006/relationships/image" Target="../media/image28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tmp"/><Relationship Id="rId4" Type="http://schemas.openxmlformats.org/officeDocument/2006/relationships/image" Target="../media/image31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7" Type="http://schemas.openxmlformats.org/officeDocument/2006/relationships/image" Target="../media/image37.tm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tmp"/><Relationship Id="rId5" Type="http://schemas.openxmlformats.org/officeDocument/2006/relationships/image" Target="../media/image35.tmp"/><Relationship Id="rId4" Type="http://schemas.openxmlformats.org/officeDocument/2006/relationships/image" Target="../media/image34.tm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mp"/><Relationship Id="rId3" Type="http://schemas.openxmlformats.org/officeDocument/2006/relationships/image" Target="../media/image39.tmp"/><Relationship Id="rId7" Type="http://schemas.openxmlformats.org/officeDocument/2006/relationships/image" Target="../media/image43.tmp"/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tmp"/><Relationship Id="rId5" Type="http://schemas.openxmlformats.org/officeDocument/2006/relationships/image" Target="../media/image41.tmp"/><Relationship Id="rId4" Type="http://schemas.openxmlformats.org/officeDocument/2006/relationships/image" Target="../media/image40.tmp"/><Relationship Id="rId9" Type="http://schemas.openxmlformats.org/officeDocument/2006/relationships/image" Target="../media/image35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tmp"/><Relationship Id="rId4" Type="http://schemas.openxmlformats.org/officeDocument/2006/relationships/image" Target="../media/image45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tmp"/><Relationship Id="rId4" Type="http://schemas.openxmlformats.org/officeDocument/2006/relationships/image" Target="../media/image48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tmp"/><Relationship Id="rId4" Type="http://schemas.openxmlformats.org/officeDocument/2006/relationships/image" Target="../media/image51.tm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tmp"/><Relationship Id="rId4" Type="http://schemas.openxmlformats.org/officeDocument/2006/relationships/image" Target="../media/image54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tmp"/><Relationship Id="rId4" Type="http://schemas.openxmlformats.org/officeDocument/2006/relationships/image" Target="../media/image57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tmp"/><Relationship Id="rId4" Type="http://schemas.openxmlformats.org/officeDocument/2006/relationships/image" Target="../media/image60.t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2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tmp"/><Relationship Id="rId4" Type="http://schemas.openxmlformats.org/officeDocument/2006/relationships/image" Target="../media/image63.tm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mp"/><Relationship Id="rId7" Type="http://schemas.openxmlformats.org/officeDocument/2006/relationships/image" Target="../media/image69.tm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tmp"/><Relationship Id="rId5" Type="http://schemas.openxmlformats.org/officeDocument/2006/relationships/image" Target="../media/image67.tmp"/><Relationship Id="rId4" Type="http://schemas.openxmlformats.org/officeDocument/2006/relationships/image" Target="../media/image66.tm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tmp"/><Relationship Id="rId3" Type="http://schemas.openxmlformats.org/officeDocument/2006/relationships/image" Target="../media/image71.tmp"/><Relationship Id="rId7" Type="http://schemas.openxmlformats.org/officeDocument/2006/relationships/image" Target="../media/image75.tmp"/><Relationship Id="rId2" Type="http://schemas.openxmlformats.org/officeDocument/2006/relationships/image" Target="../media/image70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tmp"/><Relationship Id="rId5" Type="http://schemas.openxmlformats.org/officeDocument/2006/relationships/image" Target="../media/image73.tmp"/><Relationship Id="rId4" Type="http://schemas.openxmlformats.org/officeDocument/2006/relationships/image" Target="../media/image72.tmp"/><Relationship Id="rId9" Type="http://schemas.openxmlformats.org/officeDocument/2006/relationships/image" Target="../media/image67.tm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mp"/><Relationship Id="rId2" Type="http://schemas.openxmlformats.org/officeDocument/2006/relationships/image" Target="../media/image76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tmp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m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tmp"/><Relationship Id="rId4" Type="http://schemas.openxmlformats.org/officeDocument/2006/relationships/image" Target="../media/image80.tm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2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tmp"/><Relationship Id="rId4" Type="http://schemas.openxmlformats.org/officeDocument/2006/relationships/image" Target="../media/image83.tm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m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tmp"/><Relationship Id="rId4" Type="http://schemas.openxmlformats.org/officeDocument/2006/relationships/image" Target="../media/image86.tm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m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tmp"/><Relationship Id="rId4" Type="http://schemas.openxmlformats.org/officeDocument/2006/relationships/image" Target="../media/image89.tm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mp"/><Relationship Id="rId7" Type="http://schemas.openxmlformats.org/officeDocument/2006/relationships/image" Target="../media/image95.tm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tmp"/><Relationship Id="rId5" Type="http://schemas.openxmlformats.org/officeDocument/2006/relationships/image" Target="../media/image93.tmp"/><Relationship Id="rId4" Type="http://schemas.openxmlformats.org/officeDocument/2006/relationships/image" Target="../media/image92.tmp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tmp"/><Relationship Id="rId3" Type="http://schemas.openxmlformats.org/officeDocument/2006/relationships/image" Target="../media/image97.tmp"/><Relationship Id="rId7" Type="http://schemas.openxmlformats.org/officeDocument/2006/relationships/image" Target="../media/image101.tmp"/><Relationship Id="rId2" Type="http://schemas.openxmlformats.org/officeDocument/2006/relationships/image" Target="../media/image96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tmp"/><Relationship Id="rId5" Type="http://schemas.openxmlformats.org/officeDocument/2006/relationships/image" Target="../media/image99.tmp"/><Relationship Id="rId4" Type="http://schemas.openxmlformats.org/officeDocument/2006/relationships/image" Target="../media/image98.tmp"/><Relationship Id="rId9" Type="http://schemas.openxmlformats.org/officeDocument/2006/relationships/image" Target="../media/image93.tm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2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tmp"/><Relationship Id="rId4" Type="http://schemas.openxmlformats.org/officeDocument/2006/relationships/image" Target="../media/image103.tm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tmp"/><Relationship Id="rId7" Type="http://schemas.openxmlformats.org/officeDocument/2006/relationships/image" Target="../media/image109.tm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tmp"/><Relationship Id="rId5" Type="http://schemas.openxmlformats.org/officeDocument/2006/relationships/image" Target="../media/image107.tmp"/><Relationship Id="rId4" Type="http://schemas.openxmlformats.org/officeDocument/2006/relationships/image" Target="../media/image106.tmp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tmp"/><Relationship Id="rId3" Type="http://schemas.openxmlformats.org/officeDocument/2006/relationships/image" Target="../media/image111.tmp"/><Relationship Id="rId7" Type="http://schemas.openxmlformats.org/officeDocument/2006/relationships/image" Target="../media/image115.tmp"/><Relationship Id="rId2" Type="http://schemas.openxmlformats.org/officeDocument/2006/relationships/image" Target="../media/image110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tmp"/><Relationship Id="rId5" Type="http://schemas.openxmlformats.org/officeDocument/2006/relationships/image" Target="../media/image113.tmp"/><Relationship Id="rId4" Type="http://schemas.openxmlformats.org/officeDocument/2006/relationships/image" Target="../media/image112.tmp"/><Relationship Id="rId9" Type="http://schemas.openxmlformats.org/officeDocument/2006/relationships/image" Target="../media/image107.tm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16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tmp"/><Relationship Id="rId4" Type="http://schemas.openxmlformats.org/officeDocument/2006/relationships/image" Target="../media/image117.tm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tmp"/><Relationship Id="rId7" Type="http://schemas.openxmlformats.org/officeDocument/2006/relationships/image" Target="../media/image123.tm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tmp"/><Relationship Id="rId5" Type="http://schemas.openxmlformats.org/officeDocument/2006/relationships/image" Target="../media/image121.tmp"/><Relationship Id="rId4" Type="http://schemas.openxmlformats.org/officeDocument/2006/relationships/image" Target="../media/image120.tmp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tmp"/><Relationship Id="rId3" Type="http://schemas.openxmlformats.org/officeDocument/2006/relationships/image" Target="../media/image125.tmp"/><Relationship Id="rId7" Type="http://schemas.openxmlformats.org/officeDocument/2006/relationships/image" Target="../media/image129.tmp"/><Relationship Id="rId2" Type="http://schemas.openxmlformats.org/officeDocument/2006/relationships/image" Target="../media/image124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tmp"/><Relationship Id="rId5" Type="http://schemas.openxmlformats.org/officeDocument/2006/relationships/image" Target="../media/image127.tmp"/><Relationship Id="rId4" Type="http://schemas.openxmlformats.org/officeDocument/2006/relationships/image" Target="../media/image126.tmp"/><Relationship Id="rId9" Type="http://schemas.openxmlformats.org/officeDocument/2006/relationships/image" Target="../media/image122.tm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0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tmp"/><Relationship Id="rId4" Type="http://schemas.openxmlformats.org/officeDocument/2006/relationships/image" Target="../media/image131.tm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tm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tmp"/><Relationship Id="rId4" Type="http://schemas.openxmlformats.org/officeDocument/2006/relationships/image" Target="../media/image134.tm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6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tmp"/><Relationship Id="rId4" Type="http://schemas.openxmlformats.org/officeDocument/2006/relationships/image" Target="../media/image137.tm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tmp"/><Relationship Id="rId7" Type="http://schemas.openxmlformats.org/officeDocument/2006/relationships/image" Target="../media/image143.tm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tmp"/><Relationship Id="rId5" Type="http://schemas.openxmlformats.org/officeDocument/2006/relationships/image" Target="../media/image141.tmp"/><Relationship Id="rId4" Type="http://schemas.openxmlformats.org/officeDocument/2006/relationships/image" Target="../media/image140.tmp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tmp"/><Relationship Id="rId3" Type="http://schemas.openxmlformats.org/officeDocument/2006/relationships/image" Target="../media/image145.tmp"/><Relationship Id="rId7" Type="http://schemas.openxmlformats.org/officeDocument/2006/relationships/image" Target="../media/image149.tmp"/><Relationship Id="rId2" Type="http://schemas.openxmlformats.org/officeDocument/2006/relationships/image" Target="../media/image144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tmp"/><Relationship Id="rId5" Type="http://schemas.openxmlformats.org/officeDocument/2006/relationships/image" Target="../media/image147.tmp"/><Relationship Id="rId4" Type="http://schemas.openxmlformats.org/officeDocument/2006/relationships/image" Target="../media/image146.tmp"/><Relationship Id="rId9" Type="http://schemas.openxmlformats.org/officeDocument/2006/relationships/image" Target="../media/image141.tm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0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tmp"/><Relationship Id="rId5" Type="http://schemas.openxmlformats.org/officeDocument/2006/relationships/image" Target="../media/image152.tmp"/><Relationship Id="rId4" Type="http://schemas.openxmlformats.org/officeDocument/2006/relationships/image" Target="../media/image151.tm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4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tmp"/><Relationship Id="rId5" Type="http://schemas.openxmlformats.org/officeDocument/2006/relationships/image" Target="../media/image156.tmp"/><Relationship Id="rId4" Type="http://schemas.openxmlformats.org/officeDocument/2006/relationships/image" Target="../media/image155.tmp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tmp"/><Relationship Id="rId3" Type="http://schemas.openxmlformats.org/officeDocument/2006/relationships/image" Target="../media/image159.tmp"/><Relationship Id="rId7" Type="http://schemas.openxmlformats.org/officeDocument/2006/relationships/image" Target="../media/image163.tmp"/><Relationship Id="rId2" Type="http://schemas.openxmlformats.org/officeDocument/2006/relationships/image" Target="../media/image158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tmp"/><Relationship Id="rId5" Type="http://schemas.openxmlformats.org/officeDocument/2006/relationships/image" Target="../media/image161.tmp"/><Relationship Id="rId4" Type="http://schemas.openxmlformats.org/officeDocument/2006/relationships/image" Target="../media/image160.tmp"/><Relationship Id="rId9" Type="http://schemas.openxmlformats.org/officeDocument/2006/relationships/image" Target="../media/image165.tm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tm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tmp"/><Relationship Id="rId5" Type="http://schemas.openxmlformats.org/officeDocument/2006/relationships/image" Target="../media/image168.tmp"/><Relationship Id="rId4" Type="http://schemas.openxmlformats.org/officeDocument/2006/relationships/image" Target="../media/image167.tm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mp"/><Relationship Id="rId4" Type="http://schemas.openxmlformats.org/officeDocument/2006/relationships/image" Target="../media/image13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mp"/><Relationship Id="rId4" Type="http://schemas.openxmlformats.org/officeDocument/2006/relationships/image" Target="../media/image16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B761A19F-E8CD-290F-950D-3E6B38D034C0}"/>
              </a:ext>
            </a:extLst>
          </p:cNvPr>
          <p:cNvSpPr txBox="1">
            <a:spLocks/>
          </p:cNvSpPr>
          <p:nvPr/>
        </p:nvSpPr>
        <p:spPr>
          <a:xfrm>
            <a:off x="1382328" y="381103"/>
            <a:ext cx="8877300" cy="630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600" b="1" dirty="0"/>
              <a:t>Group </a:t>
            </a:r>
            <a:r>
              <a:rPr lang="it-IT" sz="3600" b="1" dirty="0" err="1"/>
              <a:t>demographics</a:t>
            </a:r>
            <a:endParaRPr lang="it-IT" sz="3600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A790C87-D8A7-C3C4-D3B8-E5FA89512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687" y="3748314"/>
            <a:ext cx="3087639" cy="272164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45DE511-A08D-5D2F-46EF-1C29D92FD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216" y="3814511"/>
            <a:ext cx="2726099" cy="2338240"/>
          </a:xfrm>
          <a:prstGeom prst="rect">
            <a:avLst/>
          </a:prstGeom>
        </p:spPr>
      </p:pic>
      <p:pic>
        <p:nvPicPr>
          <p:cNvPr id="11" name="Immagine 10" descr="Immagine che contiene tavolo&#10;&#10;Descrizione generata automaticamente">
            <a:extLst>
              <a:ext uri="{FF2B5EF4-FFF2-40B4-BE49-F238E27FC236}">
                <a16:creationId xmlns:a16="http://schemas.microsoft.com/office/drawing/2014/main" id="{664961AE-E463-1624-8F5E-7845F9C92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28" y="1107074"/>
            <a:ext cx="5455250" cy="219510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3E5BA475-146E-2C92-A9FE-86DD991EED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405" y="1118776"/>
            <a:ext cx="5654040" cy="21717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7A0AD287-3BD9-2B0B-1028-BF2D07C4FE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055" y="3735988"/>
            <a:ext cx="2798766" cy="2495285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CA3BDD8F-5E36-1F41-A658-3CDB6AC2BE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4511"/>
            <a:ext cx="3388192" cy="258925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7DC2F8-46E7-BF6C-478D-42D6053D8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32160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4823129B-5DA1-770A-52D2-E73CEBA2DB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" t="9150" r="1631" b="5200"/>
          <a:stretch/>
        </p:blipFill>
        <p:spPr>
          <a:xfrm>
            <a:off x="686812" y="384720"/>
            <a:ext cx="4351394" cy="3297824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10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113716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405E000-34B8-308E-B56E-05F6637338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6" t="11253" r="8462" b="8512"/>
          <a:stretch/>
        </p:blipFill>
        <p:spPr>
          <a:xfrm>
            <a:off x="5207607" y="1780088"/>
            <a:ext cx="4220066" cy="3297824"/>
          </a:xfrm>
          <a:prstGeom prst="rect">
            <a:avLst/>
          </a:prstGeom>
        </p:spPr>
      </p:pic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993082BF-8D45-37F4-5DD9-B16DFD7A2F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" t="9150" r="2394" b="5200"/>
          <a:stretch/>
        </p:blipFill>
        <p:spPr>
          <a:xfrm>
            <a:off x="838200" y="3682544"/>
            <a:ext cx="4155543" cy="317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874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C8028D2-679D-B80B-B2A8-A732D4DA3F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1" t="9628" r="1515" b="5724"/>
          <a:stretch/>
        </p:blipFill>
        <p:spPr>
          <a:xfrm>
            <a:off x="693429" y="561245"/>
            <a:ext cx="3945930" cy="2939327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11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865648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</a:tbl>
          </a:graphicData>
        </a:graphic>
      </p:graphicFrame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E6310971-73FF-EDDC-EBA2-31D1360095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" t="14721" r="8042" b="1454"/>
          <a:stretch/>
        </p:blipFill>
        <p:spPr>
          <a:xfrm>
            <a:off x="4914431" y="1750542"/>
            <a:ext cx="4518956" cy="350006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6D72998-C43A-6043-D4FE-E41E23CD60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" t="9477" r="1515" b="5724"/>
          <a:stretch/>
        </p:blipFill>
        <p:spPr>
          <a:xfrm>
            <a:off x="673109" y="3685437"/>
            <a:ext cx="3945930" cy="294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84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E9799BF-100F-75C0-2B69-7AAEFB74C9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" t="9151" r="701" b="4542"/>
          <a:stretch/>
        </p:blipFill>
        <p:spPr>
          <a:xfrm>
            <a:off x="784094" y="398685"/>
            <a:ext cx="3894245" cy="2944516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12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416197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</a:tbl>
          </a:graphicData>
        </a:graphic>
      </p:graphicFrame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FD9D7EE3-2D68-50C9-131E-69B214DAC5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1" t="11918" r="8462" b="8845"/>
          <a:stretch/>
        </p:blipFill>
        <p:spPr>
          <a:xfrm>
            <a:off x="5090625" y="1928634"/>
            <a:ext cx="4404663" cy="341590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55BF3C9-02B2-A2A4-DA1C-00CA084940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8" t="9151" r="2303" b="5319"/>
          <a:stretch/>
        </p:blipFill>
        <p:spPr>
          <a:xfrm>
            <a:off x="838200" y="3534425"/>
            <a:ext cx="4087503" cy="311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24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E544457-E37E-FD89-3257-DF0ECAA7EB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3" t="9329" r="1515" b="5723"/>
          <a:stretch/>
        </p:blipFill>
        <p:spPr>
          <a:xfrm>
            <a:off x="622553" y="388386"/>
            <a:ext cx="4518943" cy="3364773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13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721271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</a:tbl>
          </a:graphicData>
        </a:graphic>
      </p:graphicFrame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8EA2EA1A-BBE6-E25F-F809-95B9476317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" t="14422" r="8256" b="1290"/>
          <a:stretch/>
        </p:blipFill>
        <p:spPr>
          <a:xfrm>
            <a:off x="5389974" y="2027999"/>
            <a:ext cx="4109446" cy="3217172"/>
          </a:xfrm>
          <a:prstGeom prst="rect">
            <a:avLst/>
          </a:prstGeom>
        </p:spPr>
      </p:pic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7DA551AE-8974-813A-18D5-350DB084B7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8" t="8879" r="2598" b="5724"/>
          <a:stretch/>
        </p:blipFill>
        <p:spPr>
          <a:xfrm>
            <a:off x="750739" y="3803959"/>
            <a:ext cx="3897792" cy="297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33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A7C0FC3-CDDA-AA0E-B23B-8FFC11580F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8" t="9150" r="2304" b="5200"/>
          <a:stretch/>
        </p:blipFill>
        <p:spPr>
          <a:xfrm>
            <a:off x="437995" y="287053"/>
            <a:ext cx="4368776" cy="3277142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14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080737"/>
              </p:ext>
            </p:extLst>
          </p:nvPr>
        </p:nvGraphicFramePr>
        <p:xfrm>
          <a:off x="10240863" y="3636585"/>
          <a:ext cx="1193800" cy="22860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AD4FC673-89A6-BD10-AE80-F1525956B7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2" t="11420" r="8775" b="8679"/>
          <a:stretch/>
        </p:blipFill>
        <p:spPr>
          <a:xfrm>
            <a:off x="4957301" y="1760758"/>
            <a:ext cx="4477856" cy="3514397"/>
          </a:xfrm>
          <a:prstGeom prst="rect">
            <a:avLst/>
          </a:prstGeom>
        </p:spPr>
      </p:pic>
      <p:pic>
        <p:nvPicPr>
          <p:cNvPr id="13" name="Imagen 1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F4E06C5-5703-F078-01CC-E247150A87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" t="9150" r="1984" b="5200"/>
          <a:stretch/>
        </p:blipFill>
        <p:spPr>
          <a:xfrm>
            <a:off x="468545" y="3566160"/>
            <a:ext cx="4307676" cy="327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27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15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BFDEF4F-9FB0-FCA4-F207-7B54E7A959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4" t="15620" r="8668" b="1089"/>
          <a:stretch/>
        </p:blipFill>
        <p:spPr>
          <a:xfrm>
            <a:off x="5479355" y="843086"/>
            <a:ext cx="3981527" cy="3120731"/>
          </a:xfrm>
          <a:prstGeom prst="rect">
            <a:avLst/>
          </a:prstGeom>
        </p:spPr>
      </p:pic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29755EE5-CE99-7671-C782-A107A8649B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6" t="15499" r="3940" b="1454"/>
          <a:stretch/>
        </p:blipFill>
        <p:spPr>
          <a:xfrm>
            <a:off x="4430055" y="4299842"/>
            <a:ext cx="3030877" cy="2245354"/>
          </a:xfrm>
          <a:prstGeom prst="rect">
            <a:avLst/>
          </a:prstGeom>
        </p:spPr>
      </p:pic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DA3F5B6-32D7-D078-A6F3-FBC2B2A695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" t="15953" r="3940" b="1453"/>
          <a:stretch/>
        </p:blipFill>
        <p:spPr>
          <a:xfrm>
            <a:off x="7372547" y="4338553"/>
            <a:ext cx="3030876" cy="2200359"/>
          </a:xfrm>
          <a:prstGeom prst="rect">
            <a:avLst/>
          </a:prstGeom>
        </p:spPr>
      </p:pic>
      <p:pic>
        <p:nvPicPr>
          <p:cNvPr id="12" name="Imagen 11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E7128C90-ED14-EA8F-5878-BBAB4C7483A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6" t="9178" r="1515" b="5723"/>
          <a:stretch/>
        </p:blipFill>
        <p:spPr>
          <a:xfrm>
            <a:off x="332220" y="656518"/>
            <a:ext cx="3989986" cy="2980067"/>
          </a:xfrm>
          <a:prstGeom prst="rect">
            <a:avLst/>
          </a:prstGeom>
        </p:spPr>
      </p:pic>
      <p:pic>
        <p:nvPicPr>
          <p:cNvPr id="14" name="Imagen 1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EE187ED-6291-F244-4CC8-5F9C151620C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3" t="9120" r="2598" b="5724"/>
          <a:stretch/>
        </p:blipFill>
        <p:spPr>
          <a:xfrm>
            <a:off x="361038" y="3636585"/>
            <a:ext cx="3912824" cy="2954773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538805"/>
              </p:ext>
            </p:extLst>
          </p:nvPr>
        </p:nvGraphicFramePr>
        <p:xfrm>
          <a:off x="10231502" y="3340097"/>
          <a:ext cx="1193800" cy="22860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4761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0503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16</a:t>
            </a:fld>
            <a:endParaRPr lang="es-CO"/>
          </a:p>
        </p:txBody>
      </p:sp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EB97804C-74D6-2C8C-17A6-17C89580BD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5" t="16408" r="4313" b="1617"/>
          <a:stretch/>
        </p:blipFill>
        <p:spPr>
          <a:xfrm>
            <a:off x="1684963" y="1"/>
            <a:ext cx="3030876" cy="2210407"/>
          </a:xfrm>
          <a:prstGeom prst="rect">
            <a:avLst/>
          </a:prstGeom>
        </p:spPr>
      </p:pic>
      <p:pic>
        <p:nvPicPr>
          <p:cNvPr id="12" name="Imagen 11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7D857CD4-133F-8B92-D4EC-7D773AB9F2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0" t="15650" r="4562" b="1454"/>
          <a:stretch/>
        </p:blipFill>
        <p:spPr>
          <a:xfrm>
            <a:off x="4715839" y="1"/>
            <a:ext cx="2964919" cy="2210407"/>
          </a:xfrm>
          <a:prstGeom prst="rect">
            <a:avLst/>
          </a:prstGeom>
        </p:spPr>
      </p:pic>
      <p:pic>
        <p:nvPicPr>
          <p:cNvPr id="14" name="Imagen 1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864BFB3A-E7BD-BF8B-0DC8-CA47E5C7BA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" t="15650" r="4188" b="1454"/>
          <a:stretch/>
        </p:blipFill>
        <p:spPr>
          <a:xfrm>
            <a:off x="7680758" y="0"/>
            <a:ext cx="2997234" cy="2210407"/>
          </a:xfrm>
          <a:prstGeom prst="rect">
            <a:avLst/>
          </a:prstGeom>
        </p:spPr>
      </p:pic>
      <p:pic>
        <p:nvPicPr>
          <p:cNvPr id="19" name="Imagen 1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AD56243-7A23-C2D4-92C8-79FC8B1029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" t="16105" r="4561" b="1454"/>
          <a:stretch/>
        </p:blipFill>
        <p:spPr>
          <a:xfrm>
            <a:off x="1684963" y="2308457"/>
            <a:ext cx="3030876" cy="2241085"/>
          </a:xfrm>
          <a:prstGeom prst="rect">
            <a:avLst/>
          </a:prstGeom>
        </p:spPr>
      </p:pic>
      <p:pic>
        <p:nvPicPr>
          <p:cNvPr id="21" name="Imagen 2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25E6CEF1-CB54-2FDD-9EAF-5DE15A2CD38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7" t="15650" r="4686" b="1454"/>
          <a:stretch/>
        </p:blipFill>
        <p:spPr>
          <a:xfrm>
            <a:off x="4715839" y="2308456"/>
            <a:ext cx="3014260" cy="2241085"/>
          </a:xfrm>
          <a:prstGeom prst="rect">
            <a:avLst/>
          </a:prstGeom>
        </p:spPr>
      </p:pic>
      <p:pic>
        <p:nvPicPr>
          <p:cNvPr id="23" name="Imagen 2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10FE955-1C7E-F7A9-D5E9-AE46C8CE96B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" t="15802" r="4438" b="1454"/>
          <a:stretch/>
        </p:blipFill>
        <p:spPr>
          <a:xfrm>
            <a:off x="7730099" y="2308455"/>
            <a:ext cx="3014260" cy="2174933"/>
          </a:xfrm>
          <a:prstGeom prst="rect">
            <a:avLst/>
          </a:prstGeom>
        </p:spPr>
      </p:pic>
      <p:pic>
        <p:nvPicPr>
          <p:cNvPr id="31" name="Imagen 3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4C95307-8B46-8566-7D59-6AC66E7E138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6" t="15499" r="3940" b="1454"/>
          <a:stretch/>
        </p:blipFill>
        <p:spPr>
          <a:xfrm>
            <a:off x="3065123" y="4612645"/>
            <a:ext cx="3030877" cy="2245354"/>
          </a:xfrm>
          <a:prstGeom prst="rect">
            <a:avLst/>
          </a:prstGeom>
        </p:spPr>
      </p:pic>
      <p:pic>
        <p:nvPicPr>
          <p:cNvPr id="33" name="Imagen 3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40CFB16-A0B9-8B90-C921-72619DE2678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" t="15953" r="3940" b="1453"/>
          <a:stretch/>
        </p:blipFill>
        <p:spPr>
          <a:xfrm>
            <a:off x="6206353" y="4612645"/>
            <a:ext cx="3030876" cy="220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05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7303BD1-4571-8F70-545F-3456BBAF7C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" t="9151" r="1631" b="5989"/>
          <a:stretch/>
        </p:blipFill>
        <p:spPr>
          <a:xfrm>
            <a:off x="721387" y="358047"/>
            <a:ext cx="4456986" cy="334673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17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992766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31747C74-E8C0-65ED-BDA7-FDDFE2DC4C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1" t="11087" r="9319" b="8845"/>
          <a:stretch/>
        </p:blipFill>
        <p:spPr>
          <a:xfrm>
            <a:off x="5410100" y="1866436"/>
            <a:ext cx="3922848" cy="3125128"/>
          </a:xfrm>
          <a:prstGeom prst="rect">
            <a:avLst/>
          </a:prstGeom>
        </p:spPr>
      </p:pic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DB74E5AF-C6DF-B2AC-FFEB-79FCD20B19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" t="9150" r="2394" b="5200"/>
          <a:stretch/>
        </p:blipFill>
        <p:spPr>
          <a:xfrm>
            <a:off x="757336" y="3723752"/>
            <a:ext cx="4089571" cy="312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13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0695540-F424-D397-F65D-82CD2D2BFD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4" t="9329" r="1791" b="5723"/>
          <a:stretch/>
        </p:blipFill>
        <p:spPr>
          <a:xfrm>
            <a:off x="711458" y="426128"/>
            <a:ext cx="4470400" cy="3356162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18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80378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</a:tbl>
          </a:graphicData>
        </a:graphic>
      </p:graphicFrame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C9AC160-383D-3FF3-9588-FE887E1C1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2" t="15171" r="8256" b="1784"/>
          <a:stretch/>
        </p:blipFill>
        <p:spPr>
          <a:xfrm>
            <a:off x="5342784" y="1855422"/>
            <a:ext cx="4074480" cy="3147155"/>
          </a:xfrm>
          <a:prstGeom prst="rect">
            <a:avLst/>
          </a:prstGeom>
        </p:spPr>
      </p:pic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4574377F-E4C0-A9EE-7F7E-CB49DB5503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4" t="9477" r="1961" b="5724"/>
          <a:stretch/>
        </p:blipFill>
        <p:spPr>
          <a:xfrm>
            <a:off x="838201" y="3782290"/>
            <a:ext cx="4018280" cy="301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53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7DF67A33-BF93-996D-DD41-BA821B555F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" t="9150" r="1427" b="5200"/>
          <a:stretch/>
        </p:blipFill>
        <p:spPr>
          <a:xfrm>
            <a:off x="662634" y="384720"/>
            <a:ext cx="4266464" cy="3226342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19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845469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3E3E9A6-6861-1383-C708-3D4CBAD9DC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4" t="11087" r="9319" b="8512"/>
          <a:stretch/>
        </p:blipFill>
        <p:spPr>
          <a:xfrm>
            <a:off x="5433697" y="1886973"/>
            <a:ext cx="3874406" cy="3084053"/>
          </a:xfrm>
          <a:prstGeom prst="rect">
            <a:avLst/>
          </a:prstGeom>
        </p:spPr>
      </p:pic>
      <p:pic>
        <p:nvPicPr>
          <p:cNvPr id="15" name="Imagen 1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56E5AA4-94B3-2B13-D2EA-E760BB73F6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8" t="9150" r="2303" b="5200"/>
          <a:stretch/>
        </p:blipFill>
        <p:spPr>
          <a:xfrm>
            <a:off x="808194" y="3637422"/>
            <a:ext cx="4039830" cy="308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552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B761A19F-E8CD-290F-950D-3E6B38D034C0}"/>
              </a:ext>
            </a:extLst>
          </p:cNvPr>
          <p:cNvSpPr txBox="1">
            <a:spLocks/>
          </p:cNvSpPr>
          <p:nvPr/>
        </p:nvSpPr>
        <p:spPr>
          <a:xfrm>
            <a:off x="1382328" y="381103"/>
            <a:ext cx="8877300" cy="630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600" b="1" dirty="0"/>
              <a:t>Group </a:t>
            </a:r>
            <a:r>
              <a:rPr lang="it-IT" sz="3600" b="1" dirty="0" err="1"/>
              <a:t>demographics</a:t>
            </a:r>
            <a:r>
              <a:rPr lang="it-IT" sz="3600" b="1" dirty="0"/>
              <a:t> pareggiato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7DC2F8-46E7-BF6C-478D-42D6053D8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</a:t>
            </a:fld>
            <a:endParaRPr lang="es-CO"/>
          </a:p>
        </p:txBody>
      </p:sp>
      <p:graphicFrame>
        <p:nvGraphicFramePr>
          <p:cNvPr id="4" name="Tabella 6">
            <a:extLst>
              <a:ext uri="{FF2B5EF4-FFF2-40B4-BE49-F238E27FC236}">
                <a16:creationId xmlns:a16="http://schemas.microsoft.com/office/drawing/2014/main" id="{F90640E6-9803-4EF5-A7B1-6ACA6D46E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082223"/>
              </p:ext>
            </p:extLst>
          </p:nvPr>
        </p:nvGraphicFramePr>
        <p:xfrm>
          <a:off x="3542676" y="1011340"/>
          <a:ext cx="4752084" cy="2310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5862">
                  <a:extLst>
                    <a:ext uri="{9D8B030D-6E8A-4147-A177-3AD203B41FA5}">
                      <a16:colId xmlns:a16="http://schemas.microsoft.com/office/drawing/2014/main" val="2711876084"/>
                    </a:ext>
                  </a:extLst>
                </a:gridCol>
                <a:gridCol w="1287010">
                  <a:extLst>
                    <a:ext uri="{9D8B030D-6E8A-4147-A177-3AD203B41FA5}">
                      <a16:colId xmlns:a16="http://schemas.microsoft.com/office/drawing/2014/main" val="238820255"/>
                    </a:ext>
                  </a:extLst>
                </a:gridCol>
                <a:gridCol w="1163423">
                  <a:extLst>
                    <a:ext uri="{9D8B030D-6E8A-4147-A177-3AD203B41FA5}">
                      <a16:colId xmlns:a16="http://schemas.microsoft.com/office/drawing/2014/main" val="2796855479"/>
                    </a:ext>
                  </a:extLst>
                </a:gridCol>
                <a:gridCol w="885789">
                  <a:extLst>
                    <a:ext uri="{9D8B030D-6E8A-4147-A177-3AD203B41FA5}">
                      <a16:colId xmlns:a16="http://schemas.microsoft.com/office/drawing/2014/main" val="1062581696"/>
                    </a:ext>
                  </a:extLst>
                </a:gridCol>
              </a:tblGrid>
              <a:tr h="509501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ADMCI</a:t>
                      </a:r>
                    </a:p>
                    <a:p>
                      <a:pPr algn="ctr"/>
                      <a:r>
                        <a:rPr lang="it-IT" sz="1600" dirty="0"/>
                        <a:t>(n = 14)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Nold</a:t>
                      </a:r>
                      <a:r>
                        <a:rPr lang="it-IT" dirty="0"/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(n=14)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572775"/>
                  </a:ext>
                </a:extLst>
              </a:tr>
              <a:tr h="530306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65,3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61,6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0,11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688950"/>
                  </a:ext>
                </a:extLst>
              </a:tr>
              <a:tr h="530306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Education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14,14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14,42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357697"/>
                  </a:ext>
                </a:extLst>
              </a:tr>
              <a:tr h="530306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Gender (F:M)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8:6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7:7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8907840"/>
                  </a:ext>
                </a:extLst>
              </a:tr>
            </a:tbl>
          </a:graphicData>
        </a:graphic>
      </p:graphicFrame>
      <p:pic>
        <p:nvPicPr>
          <p:cNvPr id="14" name="Immagine 13">
            <a:extLst>
              <a:ext uri="{FF2B5EF4-FFF2-40B4-BE49-F238E27FC236}">
                <a16:creationId xmlns:a16="http://schemas.microsoft.com/office/drawing/2014/main" id="{297D149A-9BC0-D411-1CBA-F1CEB9283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328" y="3397589"/>
            <a:ext cx="3641611" cy="3323886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A95D6DD-D274-C3C6-3153-7B0C95FBF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778" y="3477768"/>
            <a:ext cx="3705845" cy="316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199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3CF3E89-9C49-F5A4-B746-747309FB1D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1" t="9178" r="1515" b="5723"/>
          <a:stretch/>
        </p:blipFill>
        <p:spPr>
          <a:xfrm>
            <a:off x="471776" y="384720"/>
            <a:ext cx="4511040" cy="3378118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20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194056"/>
              </p:ext>
            </p:extLst>
          </p:nvPr>
        </p:nvGraphicFramePr>
        <p:xfrm>
          <a:off x="10240863" y="3636585"/>
          <a:ext cx="1193800" cy="19050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D1E71E0C-4213-962E-71CA-2843D77908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" t="15321" r="9255" b="1454"/>
          <a:stretch/>
        </p:blipFill>
        <p:spPr>
          <a:xfrm>
            <a:off x="5243663" y="1978811"/>
            <a:ext cx="4113678" cy="3229911"/>
          </a:xfrm>
          <a:prstGeom prst="rect">
            <a:avLst/>
          </a:prstGeom>
        </p:spPr>
      </p:pic>
      <p:pic>
        <p:nvPicPr>
          <p:cNvPr id="12" name="Imagen 11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DA2459B-AEC4-A02E-DF06-A01C7C27AD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2" t="9628" r="1515" b="5724"/>
          <a:stretch/>
        </p:blipFill>
        <p:spPr>
          <a:xfrm>
            <a:off x="603394" y="3762838"/>
            <a:ext cx="4198508" cy="310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75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E175AD5F-7C92-4E2D-CD04-451D6436EF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" t="9150" r="1984" b="5200"/>
          <a:stretch/>
        </p:blipFill>
        <p:spPr>
          <a:xfrm>
            <a:off x="608822" y="459732"/>
            <a:ext cx="4469482" cy="340023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21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986305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33B6097C-299E-008B-8A19-EE9F941419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7" t="11586" r="9319" b="8513"/>
          <a:stretch/>
        </p:blipFill>
        <p:spPr>
          <a:xfrm>
            <a:off x="5270628" y="1849077"/>
            <a:ext cx="3987814" cy="3159846"/>
          </a:xfrm>
          <a:prstGeom prst="rect">
            <a:avLst/>
          </a:prstGeom>
        </p:spPr>
      </p:pic>
      <p:pic>
        <p:nvPicPr>
          <p:cNvPr id="13" name="Imagen 1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6B6B056-731A-B877-4ED6-70251922FE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8" t="9150" r="2706" b="5200"/>
          <a:stretch/>
        </p:blipFill>
        <p:spPr>
          <a:xfrm>
            <a:off x="1006438" y="3859971"/>
            <a:ext cx="3854240" cy="295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3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9F615179-1CB8-C1F2-C842-9A113528A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3" t="9178" r="1515" b="5723"/>
          <a:stretch/>
        </p:blipFill>
        <p:spPr>
          <a:xfrm>
            <a:off x="541603" y="580898"/>
            <a:ext cx="4096612" cy="3055687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22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670694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B41653C-F218-04BF-15D6-C68062E9DD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0" t="15321" r="9051" b="1454"/>
          <a:stretch/>
        </p:blipFill>
        <p:spPr>
          <a:xfrm>
            <a:off x="5330969" y="2231749"/>
            <a:ext cx="3958496" cy="3105174"/>
          </a:xfrm>
          <a:prstGeom prst="rect">
            <a:avLst/>
          </a:prstGeom>
        </p:spPr>
      </p:pic>
      <p:pic>
        <p:nvPicPr>
          <p:cNvPr id="12" name="Imagen 11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D7C4FC38-C9E6-490C-47D7-8164A1EE54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9" t="9028" r="2599" b="5724"/>
          <a:stretch/>
        </p:blipFill>
        <p:spPr>
          <a:xfrm>
            <a:off x="501241" y="3752826"/>
            <a:ext cx="4096611" cy="310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73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4438C142-C1CC-A6C8-B473-2E6E0A23F2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7" t="9151" r="1427" b="5342"/>
          <a:stretch/>
        </p:blipFill>
        <p:spPr>
          <a:xfrm>
            <a:off x="931315" y="417169"/>
            <a:ext cx="4245554" cy="320002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299828" y="0"/>
            <a:ext cx="239257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Brescia17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23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286287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11C4D1C-8CB8-498B-9B41-AC2EA78D8D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0" t="11419" r="9318" b="8513"/>
          <a:stretch/>
        </p:blipFill>
        <p:spPr>
          <a:xfrm>
            <a:off x="5426468" y="2040162"/>
            <a:ext cx="4095127" cy="3235635"/>
          </a:xfrm>
          <a:prstGeom prst="rect">
            <a:avLst/>
          </a:prstGeom>
        </p:spPr>
      </p:pic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758A6F0-6DBA-AD00-E187-C5EA572B758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1" t="9150" r="1428" b="5200"/>
          <a:stretch/>
        </p:blipFill>
        <p:spPr>
          <a:xfrm>
            <a:off x="910907" y="3657979"/>
            <a:ext cx="4245554" cy="316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06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24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036369"/>
              </p:ext>
            </p:extLst>
          </p:nvPr>
        </p:nvGraphicFramePr>
        <p:xfrm>
          <a:off x="10240863" y="3636585"/>
          <a:ext cx="1193800" cy="1333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</a:tbl>
          </a:graphicData>
        </a:graphic>
      </p:graphicFrame>
      <p:sp>
        <p:nvSpPr>
          <p:cNvPr id="5" name="Rectángulo 1">
            <a:extLst>
              <a:ext uri="{FF2B5EF4-FFF2-40B4-BE49-F238E27FC236}">
                <a16:creationId xmlns:a16="http://schemas.microsoft.com/office/drawing/2014/main" id="{E72F22D0-F019-836F-ADAE-16423F7A41F9}"/>
              </a:ext>
            </a:extLst>
          </p:cNvPr>
          <p:cNvSpPr/>
          <p:nvPr/>
        </p:nvSpPr>
        <p:spPr>
          <a:xfrm>
            <a:off x="237757" y="0"/>
            <a:ext cx="239257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Brescia17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524A72A-F2B2-9438-B667-821EA7F767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t="10775" r="7342" b="9656"/>
          <a:stretch/>
        </p:blipFill>
        <p:spPr>
          <a:xfrm>
            <a:off x="4898763" y="741923"/>
            <a:ext cx="4164692" cy="3189997"/>
          </a:xfrm>
          <a:prstGeom prst="rect">
            <a:avLst/>
          </a:prstGeom>
        </p:spPr>
      </p:pic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66505928-CA33-7C2E-890F-6DEA118AC4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" t="13285" r="7628" b="9008"/>
          <a:stretch/>
        </p:blipFill>
        <p:spPr>
          <a:xfrm>
            <a:off x="4275363" y="4196350"/>
            <a:ext cx="2883303" cy="21600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01ED059A-8B7F-51F9-6DB7-E27613D97D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" t="13641" r="9762" b="9008"/>
          <a:stretch/>
        </p:blipFill>
        <p:spPr>
          <a:xfrm>
            <a:off x="7158666" y="4196350"/>
            <a:ext cx="2820488" cy="2160000"/>
          </a:xfrm>
          <a:prstGeom prst="rect">
            <a:avLst/>
          </a:prstGeom>
        </p:spPr>
      </p:pic>
      <p:pic>
        <p:nvPicPr>
          <p:cNvPr id="10" name="Imagen 9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BB4DEAB-B14C-BB7F-D32D-024250A979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9" t="9329" r="1515" b="5723"/>
          <a:stretch/>
        </p:blipFill>
        <p:spPr>
          <a:xfrm>
            <a:off x="687883" y="695292"/>
            <a:ext cx="3642489" cy="2733708"/>
          </a:xfrm>
          <a:prstGeom prst="rect">
            <a:avLst/>
          </a:prstGeom>
        </p:spPr>
      </p:pic>
      <p:pic>
        <p:nvPicPr>
          <p:cNvPr id="13" name="Imagen 1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9466762F-E585-74CC-6A4C-3911A75611B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1" t="9692" r="1790" b="5723"/>
          <a:stretch/>
        </p:blipFill>
        <p:spPr>
          <a:xfrm>
            <a:off x="615998" y="3635212"/>
            <a:ext cx="3595068" cy="266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2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803C2-9C81-14C7-A0E5-0546FD1D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25</a:t>
            </a:fld>
            <a:endParaRPr lang="es-CO"/>
          </a:p>
        </p:txBody>
      </p:sp>
      <p:pic>
        <p:nvPicPr>
          <p:cNvPr id="29" name="Picture 28" descr="Chart, line chart&#10;&#10;Description automatically generated">
            <a:extLst>
              <a:ext uri="{FF2B5EF4-FFF2-40B4-BE49-F238E27FC236}">
                <a16:creationId xmlns:a16="http://schemas.microsoft.com/office/drawing/2014/main" id="{B9FD2FFB-CBB5-3DC3-EC9A-1C7AF523DA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0" t="13998" r="7323" b="8651"/>
          <a:stretch/>
        </p:blipFill>
        <p:spPr>
          <a:xfrm>
            <a:off x="1600200" y="159752"/>
            <a:ext cx="2896590" cy="2160000"/>
          </a:xfrm>
          <a:prstGeom prst="rect">
            <a:avLst/>
          </a:prstGeom>
        </p:spPr>
      </p:pic>
      <p:pic>
        <p:nvPicPr>
          <p:cNvPr id="31" name="Picture 30" descr="Chart, line chart&#10;&#10;Description automatically generated">
            <a:extLst>
              <a:ext uri="{FF2B5EF4-FFF2-40B4-BE49-F238E27FC236}">
                <a16:creationId xmlns:a16="http://schemas.microsoft.com/office/drawing/2014/main" id="{9E33906B-15EB-EA1C-4704-E57AF36E4C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" t="13641" r="7323" b="7938"/>
          <a:stretch/>
        </p:blipFill>
        <p:spPr>
          <a:xfrm>
            <a:off x="4496790" y="159752"/>
            <a:ext cx="2876727" cy="2160000"/>
          </a:xfrm>
          <a:prstGeom prst="rect">
            <a:avLst/>
          </a:prstGeom>
        </p:spPr>
      </p:pic>
      <p:pic>
        <p:nvPicPr>
          <p:cNvPr id="33" name="Picture 32" descr="Chart, line chart&#10;&#10;Description automatically generated">
            <a:extLst>
              <a:ext uri="{FF2B5EF4-FFF2-40B4-BE49-F238E27FC236}">
                <a16:creationId xmlns:a16="http://schemas.microsoft.com/office/drawing/2014/main" id="{9646316C-C08A-EA14-F9D2-45D3EC319C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5" t="13285" r="9762" b="8651"/>
          <a:stretch/>
        </p:blipFill>
        <p:spPr>
          <a:xfrm>
            <a:off x="7373517" y="159752"/>
            <a:ext cx="2840548" cy="2160000"/>
          </a:xfrm>
          <a:prstGeom prst="rect">
            <a:avLst/>
          </a:prstGeom>
        </p:spPr>
      </p:pic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DB8C8275-4B28-FA1A-3DF1-7F4551B5320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0" t="13641" r="7628" b="8651"/>
          <a:stretch/>
        </p:blipFill>
        <p:spPr>
          <a:xfrm>
            <a:off x="1623396" y="2319752"/>
            <a:ext cx="2873394" cy="2160000"/>
          </a:xfrm>
          <a:prstGeom prst="rect">
            <a:avLst/>
          </a:prstGeom>
        </p:spPr>
      </p:pic>
      <p:pic>
        <p:nvPicPr>
          <p:cNvPr id="37" name="Picture 36" descr="Chart, line chart&#10;&#10;Description automatically generated">
            <a:extLst>
              <a:ext uri="{FF2B5EF4-FFF2-40B4-BE49-F238E27FC236}">
                <a16:creationId xmlns:a16="http://schemas.microsoft.com/office/drawing/2014/main" id="{B3E0EE5E-ED30-78C2-C7D2-0C9264A398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" t="14355" r="9762" b="8651"/>
          <a:stretch/>
        </p:blipFill>
        <p:spPr>
          <a:xfrm>
            <a:off x="4519986" y="2319752"/>
            <a:ext cx="2850000" cy="2160000"/>
          </a:xfrm>
          <a:prstGeom prst="rect">
            <a:avLst/>
          </a:prstGeom>
        </p:spPr>
      </p:pic>
      <p:pic>
        <p:nvPicPr>
          <p:cNvPr id="39" name="Picture 38" descr="Chart, line chart&#10;&#10;Description automatically generated">
            <a:extLst>
              <a:ext uri="{FF2B5EF4-FFF2-40B4-BE49-F238E27FC236}">
                <a16:creationId xmlns:a16="http://schemas.microsoft.com/office/drawing/2014/main" id="{3E5B6490-6ECD-1D35-271F-E53C9A5A680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" t="13285" r="9762" b="8294"/>
          <a:stretch/>
        </p:blipFill>
        <p:spPr>
          <a:xfrm>
            <a:off x="7415883" y="2319752"/>
            <a:ext cx="2798182" cy="2160000"/>
          </a:xfrm>
          <a:prstGeom prst="rect">
            <a:avLst/>
          </a:prstGeom>
        </p:spPr>
      </p:pic>
      <p:pic>
        <p:nvPicPr>
          <p:cNvPr id="41" name="Picture 40" descr="Chart, line chart&#10;&#10;Description automatically generated">
            <a:extLst>
              <a:ext uri="{FF2B5EF4-FFF2-40B4-BE49-F238E27FC236}">
                <a16:creationId xmlns:a16="http://schemas.microsoft.com/office/drawing/2014/main" id="{E7D21AFB-8A99-96C9-D792-0DD992BD8EA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" t="13285" r="7628" b="9008"/>
          <a:stretch/>
        </p:blipFill>
        <p:spPr>
          <a:xfrm>
            <a:off x="3212697" y="4561475"/>
            <a:ext cx="2883303" cy="2160000"/>
          </a:xfrm>
          <a:prstGeom prst="rect">
            <a:avLst/>
          </a:prstGeom>
        </p:spPr>
      </p:pic>
      <p:pic>
        <p:nvPicPr>
          <p:cNvPr id="43" name="Picture 42" descr="Chart, line chart&#10;&#10;Description automatically generated">
            <a:extLst>
              <a:ext uri="{FF2B5EF4-FFF2-40B4-BE49-F238E27FC236}">
                <a16:creationId xmlns:a16="http://schemas.microsoft.com/office/drawing/2014/main" id="{26C9EEDB-6E14-A0CC-B360-022187594F4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" t="13641" r="9762" b="9008"/>
          <a:stretch/>
        </p:blipFill>
        <p:spPr>
          <a:xfrm>
            <a:off x="6096000" y="4561475"/>
            <a:ext cx="282048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82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61D8269-58A8-E286-3CC6-48DF9681E7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2" t="9151" r="1428" b="4485"/>
          <a:stretch/>
        </p:blipFill>
        <p:spPr>
          <a:xfrm>
            <a:off x="503508" y="3724436"/>
            <a:ext cx="4150421" cy="3133563"/>
          </a:xfrm>
          <a:prstGeom prst="rect">
            <a:avLst/>
          </a:prstGeom>
        </p:spPr>
      </p:pic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04CA22D-F78E-C6BD-EB55-A0908F4B98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" t="9151" r="1427" b="5560"/>
          <a:stretch/>
        </p:blipFill>
        <p:spPr>
          <a:xfrm>
            <a:off x="512129" y="392959"/>
            <a:ext cx="4290371" cy="3222171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6626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Lille04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26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542122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0E71098-3877-F669-4642-9F2007194C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8" t="11420" r="8775" b="8679"/>
          <a:stretch/>
        </p:blipFill>
        <p:spPr>
          <a:xfrm>
            <a:off x="5387938" y="2218881"/>
            <a:ext cx="4118916" cy="322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13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27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597520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3626FA62-DD21-795E-DABC-C07C73553508}"/>
              </a:ext>
            </a:extLst>
          </p:cNvPr>
          <p:cNvSpPr/>
          <p:nvPr/>
        </p:nvSpPr>
        <p:spPr>
          <a:xfrm>
            <a:off x="0" y="0"/>
            <a:ext cx="16626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Lille04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40EC0D0-FD3B-ADB8-7924-6A92014AF1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" t="10956" r="8775" b="9500"/>
          <a:stretch/>
        </p:blipFill>
        <p:spPr>
          <a:xfrm>
            <a:off x="5180959" y="2016585"/>
            <a:ext cx="4170535" cy="3240000"/>
          </a:xfrm>
          <a:prstGeom prst="rect">
            <a:avLst/>
          </a:prstGeom>
        </p:spPr>
      </p:pic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201B0BCA-D909-5701-4046-230C3E4303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7" t="9329" r="1514" b="5723"/>
          <a:stretch/>
        </p:blipFill>
        <p:spPr>
          <a:xfrm>
            <a:off x="732753" y="774751"/>
            <a:ext cx="3842928" cy="2861834"/>
          </a:xfrm>
          <a:prstGeom prst="rect">
            <a:avLst/>
          </a:prstGeom>
        </p:spPr>
      </p:pic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209C8D4D-3ED9-B0CE-C5C7-1B2DC8460D0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6" t="8879" r="2707" b="5724"/>
          <a:stretch/>
        </p:blipFill>
        <p:spPr>
          <a:xfrm>
            <a:off x="688061" y="3894835"/>
            <a:ext cx="3727590" cy="282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313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EEB53E8B-3971-FAFF-90DE-8CA9294432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4" t="9150" r="1983" b="5200"/>
          <a:stretch/>
        </p:blipFill>
        <p:spPr>
          <a:xfrm>
            <a:off x="823599" y="542029"/>
            <a:ext cx="4136076" cy="3149838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35621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Thessaloniki</a:t>
            </a:r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28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914113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0C688680-9F56-7417-583E-7685603369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0" t="11916" r="8461" b="8845"/>
          <a:stretch/>
        </p:blipFill>
        <p:spPr>
          <a:xfrm>
            <a:off x="5304012" y="2061666"/>
            <a:ext cx="4068103" cy="3149837"/>
          </a:xfrm>
          <a:prstGeom prst="rect">
            <a:avLst/>
          </a:prstGeom>
        </p:spPr>
      </p:pic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6F9A795-34E8-4D13-EC4A-1A7EBBFC8C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9" t="9150" r="991" b="5200"/>
          <a:stretch/>
        </p:blipFill>
        <p:spPr>
          <a:xfrm>
            <a:off x="838200" y="3819618"/>
            <a:ext cx="4059252" cy="303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562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29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792636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3626FA62-DD21-795E-DABC-C07C73553508}"/>
              </a:ext>
            </a:extLst>
          </p:cNvPr>
          <p:cNvSpPr/>
          <p:nvPr/>
        </p:nvSpPr>
        <p:spPr>
          <a:xfrm>
            <a:off x="0" y="0"/>
            <a:ext cx="35621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Thessaloniki</a:t>
            </a:r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17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1DF44F4-198E-B152-7C6E-9C1A70D4C4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" t="10410" r="8461" b="8591"/>
          <a:stretch/>
        </p:blipFill>
        <p:spPr>
          <a:xfrm>
            <a:off x="4897417" y="1922249"/>
            <a:ext cx="4358131" cy="3435418"/>
          </a:xfrm>
          <a:prstGeom prst="rect">
            <a:avLst/>
          </a:prstGeom>
        </p:spPr>
      </p:pic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3585F60-EA4A-7B89-B12E-BB4E6CE253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4" t="9178" r="1791" b="5723"/>
          <a:stretch/>
        </p:blipFill>
        <p:spPr>
          <a:xfrm>
            <a:off x="431668" y="769441"/>
            <a:ext cx="4104902" cy="3087198"/>
          </a:xfrm>
          <a:prstGeom prst="rect">
            <a:avLst/>
          </a:prstGeom>
        </p:spPr>
      </p:pic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E5FFB54-1391-64F2-EB24-6478E88660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9" t="9178" r="2599" b="5723"/>
          <a:stretch/>
        </p:blipFill>
        <p:spPr>
          <a:xfrm>
            <a:off x="508471" y="3915499"/>
            <a:ext cx="3708400" cy="280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632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afico 4">
            <a:extLst>
              <a:ext uri="{FF2B5EF4-FFF2-40B4-BE49-F238E27FC236}">
                <a16:creationId xmlns:a16="http://schemas.microsoft.com/office/drawing/2014/main" id="{F893BA2F-C997-32AD-5D5D-9F7D352BF3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6051063"/>
              </p:ext>
            </p:extLst>
          </p:nvPr>
        </p:nvGraphicFramePr>
        <p:xfrm>
          <a:off x="2006352" y="500738"/>
          <a:ext cx="9723531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B02A90CD-4913-5370-6102-EC4334ED50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310677"/>
              </p:ext>
            </p:extLst>
          </p:nvPr>
        </p:nvGraphicFramePr>
        <p:xfrm>
          <a:off x="462116" y="3568047"/>
          <a:ext cx="11093390" cy="77529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08490">
                  <a:extLst>
                    <a:ext uri="{9D8B030D-6E8A-4147-A177-3AD203B41FA5}">
                      <a16:colId xmlns:a16="http://schemas.microsoft.com/office/drawing/2014/main" val="1193247850"/>
                    </a:ext>
                  </a:extLst>
                </a:gridCol>
                <a:gridCol w="1008490">
                  <a:extLst>
                    <a:ext uri="{9D8B030D-6E8A-4147-A177-3AD203B41FA5}">
                      <a16:colId xmlns:a16="http://schemas.microsoft.com/office/drawing/2014/main" val="2890538310"/>
                    </a:ext>
                  </a:extLst>
                </a:gridCol>
                <a:gridCol w="1008490">
                  <a:extLst>
                    <a:ext uri="{9D8B030D-6E8A-4147-A177-3AD203B41FA5}">
                      <a16:colId xmlns:a16="http://schemas.microsoft.com/office/drawing/2014/main" val="1787324558"/>
                    </a:ext>
                  </a:extLst>
                </a:gridCol>
                <a:gridCol w="1008490">
                  <a:extLst>
                    <a:ext uri="{9D8B030D-6E8A-4147-A177-3AD203B41FA5}">
                      <a16:colId xmlns:a16="http://schemas.microsoft.com/office/drawing/2014/main" val="1894784682"/>
                    </a:ext>
                  </a:extLst>
                </a:gridCol>
                <a:gridCol w="819995">
                  <a:extLst>
                    <a:ext uri="{9D8B030D-6E8A-4147-A177-3AD203B41FA5}">
                      <a16:colId xmlns:a16="http://schemas.microsoft.com/office/drawing/2014/main" val="1716499616"/>
                    </a:ext>
                  </a:extLst>
                </a:gridCol>
                <a:gridCol w="1013011">
                  <a:extLst>
                    <a:ext uri="{9D8B030D-6E8A-4147-A177-3AD203B41FA5}">
                      <a16:colId xmlns:a16="http://schemas.microsoft.com/office/drawing/2014/main" val="4268065921"/>
                    </a:ext>
                  </a:extLst>
                </a:gridCol>
                <a:gridCol w="1039906">
                  <a:extLst>
                    <a:ext uri="{9D8B030D-6E8A-4147-A177-3AD203B41FA5}">
                      <a16:colId xmlns:a16="http://schemas.microsoft.com/office/drawing/2014/main" val="2232329015"/>
                    </a:ext>
                  </a:extLst>
                </a:gridCol>
                <a:gridCol w="995083">
                  <a:extLst>
                    <a:ext uri="{9D8B030D-6E8A-4147-A177-3AD203B41FA5}">
                      <a16:colId xmlns:a16="http://schemas.microsoft.com/office/drawing/2014/main" val="1504346229"/>
                    </a:ext>
                  </a:extLst>
                </a:gridCol>
                <a:gridCol w="1174455">
                  <a:extLst>
                    <a:ext uri="{9D8B030D-6E8A-4147-A177-3AD203B41FA5}">
                      <a16:colId xmlns:a16="http://schemas.microsoft.com/office/drawing/2014/main" val="1097434635"/>
                    </a:ext>
                  </a:extLst>
                </a:gridCol>
                <a:gridCol w="1008490">
                  <a:extLst>
                    <a:ext uri="{9D8B030D-6E8A-4147-A177-3AD203B41FA5}">
                      <a16:colId xmlns:a16="http://schemas.microsoft.com/office/drawing/2014/main" val="969752104"/>
                    </a:ext>
                  </a:extLst>
                </a:gridCol>
                <a:gridCol w="1008490">
                  <a:extLst>
                    <a:ext uri="{9D8B030D-6E8A-4147-A177-3AD203B41FA5}">
                      <a16:colId xmlns:a16="http://schemas.microsoft.com/office/drawing/2014/main" val="2166425915"/>
                    </a:ext>
                  </a:extLst>
                </a:gridCol>
              </a:tblGrid>
              <a:tr h="14158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Brescia01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Brescia14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Brescia15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Brescia16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Brescia17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Brescia19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Brescia20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Brescia23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Brescia26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Brescia32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Brescia33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299357"/>
                  </a:ext>
                </a:extLst>
              </a:tr>
              <a:tr h="257136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T06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T12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T18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T12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T18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46558"/>
                  </a:ext>
                </a:extLst>
              </a:tr>
              <a:tr h="265471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r>
                        <a:rPr lang="it-IT" sz="1100" u="none" strike="noStrike" dirty="0">
                          <a:effectLst/>
                        </a:rPr>
                        <a:t> (AD)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r>
                        <a:rPr lang="it-IT" sz="1100" u="none" strike="noStrike" dirty="0">
                          <a:effectLst/>
                        </a:rPr>
                        <a:t>  (AD)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r>
                        <a:rPr lang="it-IT" sz="1100" u="none" strike="noStrike" dirty="0">
                          <a:effectLst/>
                        </a:rPr>
                        <a:t>  (AD)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r>
                        <a:rPr lang="it-IT" sz="1100" u="none" strike="noStrike" dirty="0">
                          <a:effectLst/>
                        </a:rPr>
                        <a:t>  (AD)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r>
                        <a:rPr lang="it-IT" sz="1100" u="none" strike="noStrike" dirty="0">
                          <a:effectLst/>
                        </a:rPr>
                        <a:t>  (AD+LBD)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565637"/>
                  </a:ext>
                </a:extLst>
              </a:tr>
            </a:tbl>
          </a:graphicData>
        </a:graphic>
      </p:graphicFrame>
      <p:graphicFrame>
        <p:nvGraphicFramePr>
          <p:cNvPr id="10" name="Tabella 9">
            <a:extLst>
              <a:ext uri="{FF2B5EF4-FFF2-40B4-BE49-F238E27FC236}">
                <a16:creationId xmlns:a16="http://schemas.microsoft.com/office/drawing/2014/main" id="{D7C70A95-D44B-F9B6-CA8E-460CA2B6D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000489"/>
              </p:ext>
            </p:extLst>
          </p:nvPr>
        </p:nvGraphicFramePr>
        <p:xfrm>
          <a:off x="462116" y="4548727"/>
          <a:ext cx="11093391" cy="7086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32599">
                  <a:extLst>
                    <a:ext uri="{9D8B030D-6E8A-4147-A177-3AD203B41FA5}">
                      <a16:colId xmlns:a16="http://schemas.microsoft.com/office/drawing/2014/main" val="3052963610"/>
                    </a:ext>
                  </a:extLst>
                </a:gridCol>
                <a:gridCol w="1232599">
                  <a:extLst>
                    <a:ext uri="{9D8B030D-6E8A-4147-A177-3AD203B41FA5}">
                      <a16:colId xmlns:a16="http://schemas.microsoft.com/office/drawing/2014/main" val="756496510"/>
                    </a:ext>
                  </a:extLst>
                </a:gridCol>
                <a:gridCol w="1232599">
                  <a:extLst>
                    <a:ext uri="{9D8B030D-6E8A-4147-A177-3AD203B41FA5}">
                      <a16:colId xmlns:a16="http://schemas.microsoft.com/office/drawing/2014/main" val="4127569900"/>
                    </a:ext>
                  </a:extLst>
                </a:gridCol>
                <a:gridCol w="1232599">
                  <a:extLst>
                    <a:ext uri="{9D8B030D-6E8A-4147-A177-3AD203B41FA5}">
                      <a16:colId xmlns:a16="http://schemas.microsoft.com/office/drawing/2014/main" val="1042828890"/>
                    </a:ext>
                  </a:extLst>
                </a:gridCol>
                <a:gridCol w="1232599">
                  <a:extLst>
                    <a:ext uri="{9D8B030D-6E8A-4147-A177-3AD203B41FA5}">
                      <a16:colId xmlns:a16="http://schemas.microsoft.com/office/drawing/2014/main" val="746100716"/>
                    </a:ext>
                  </a:extLst>
                </a:gridCol>
                <a:gridCol w="1232599">
                  <a:extLst>
                    <a:ext uri="{9D8B030D-6E8A-4147-A177-3AD203B41FA5}">
                      <a16:colId xmlns:a16="http://schemas.microsoft.com/office/drawing/2014/main" val="3850061856"/>
                    </a:ext>
                  </a:extLst>
                </a:gridCol>
                <a:gridCol w="1232599">
                  <a:extLst>
                    <a:ext uri="{9D8B030D-6E8A-4147-A177-3AD203B41FA5}">
                      <a16:colId xmlns:a16="http://schemas.microsoft.com/office/drawing/2014/main" val="2914862844"/>
                    </a:ext>
                  </a:extLst>
                </a:gridCol>
                <a:gridCol w="1232599">
                  <a:extLst>
                    <a:ext uri="{9D8B030D-6E8A-4147-A177-3AD203B41FA5}">
                      <a16:colId xmlns:a16="http://schemas.microsoft.com/office/drawing/2014/main" val="612481825"/>
                    </a:ext>
                  </a:extLst>
                </a:gridCol>
                <a:gridCol w="1232599">
                  <a:extLst>
                    <a:ext uri="{9D8B030D-6E8A-4147-A177-3AD203B41FA5}">
                      <a16:colId xmlns:a16="http://schemas.microsoft.com/office/drawing/2014/main" val="420478036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Genova01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Genova02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Genova03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>
                          <a:effectLst/>
                        </a:rPr>
                        <a:t>Genova04</a:t>
                      </a:r>
                      <a:endParaRPr lang="it-IT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>
                          <a:effectLst/>
                        </a:rPr>
                        <a:t>Genova05</a:t>
                      </a:r>
                      <a:endParaRPr lang="it-IT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Genova06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Genova08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Genova09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Genova17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769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T36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T36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T06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T36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T30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T12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T18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T30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3642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r>
                        <a:rPr lang="it-IT" sz="1100" u="none" strike="noStrike" dirty="0">
                          <a:effectLst/>
                        </a:rPr>
                        <a:t> (AD)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 err="1">
                          <a:effectLst/>
                        </a:rPr>
                        <a:t>Withdrawal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182892"/>
                  </a:ext>
                </a:extLst>
              </a:tr>
            </a:tbl>
          </a:graphicData>
        </a:graphic>
      </p:graphicFrame>
      <p:graphicFrame>
        <p:nvGraphicFramePr>
          <p:cNvPr id="15" name="Tabella 14">
            <a:extLst>
              <a:ext uri="{FF2B5EF4-FFF2-40B4-BE49-F238E27FC236}">
                <a16:creationId xmlns:a16="http://schemas.microsoft.com/office/drawing/2014/main" id="{87FAAA14-1A2E-C0ED-7C92-47023A0D5B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11384"/>
              </p:ext>
            </p:extLst>
          </p:nvPr>
        </p:nvGraphicFramePr>
        <p:xfrm>
          <a:off x="462116" y="5462772"/>
          <a:ext cx="11093388" cy="7086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24449">
                  <a:extLst>
                    <a:ext uri="{9D8B030D-6E8A-4147-A177-3AD203B41FA5}">
                      <a16:colId xmlns:a16="http://schemas.microsoft.com/office/drawing/2014/main" val="1735190103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414789240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1706486637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1318829204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534735196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2989745119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8631395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3838874451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1648447236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3785211433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2569130552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1827139096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Leipzig01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Leipzig04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Lille04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Marseille01 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Marseille05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Marseille06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Marseille07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Marseille11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Thessaloniki17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Thessaloniki26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Toulouse04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Toulouse05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448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T12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T36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59378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r>
                        <a:rPr lang="it-IT" sz="1100" u="none" strike="noStrike" dirty="0">
                          <a:effectLst/>
                        </a:rPr>
                        <a:t>  (AD)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r>
                        <a:rPr lang="it-IT" sz="1100" u="none" strike="noStrike" dirty="0">
                          <a:effectLst/>
                        </a:rPr>
                        <a:t>  (AD)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36274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05DA17C-EC56-4C0C-3A6C-D418B1463DD6}"/>
              </a:ext>
            </a:extLst>
          </p:cNvPr>
          <p:cNvSpPr txBox="1"/>
          <p:nvPr/>
        </p:nvSpPr>
        <p:spPr>
          <a:xfrm>
            <a:off x="330693" y="2500154"/>
            <a:ext cx="18709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it-IT" sz="1200" u="none" strike="noStrike" dirty="0">
                <a:effectLst/>
              </a:rPr>
              <a:t>Progress to </a:t>
            </a:r>
            <a:r>
              <a:rPr lang="it-IT" sz="1200" u="none" strike="noStrike" dirty="0" err="1">
                <a:effectLst/>
              </a:rPr>
              <a:t>dementia</a:t>
            </a:r>
            <a:r>
              <a:rPr lang="it-IT" sz="1200" u="none" strike="noStrike" dirty="0">
                <a:effectLst/>
              </a:rPr>
              <a:t> (AD)</a:t>
            </a:r>
            <a:endParaRPr lang="it-IT" sz="12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A94365-4375-6639-1A2B-2985C984E9C6}"/>
              </a:ext>
            </a:extLst>
          </p:cNvPr>
          <p:cNvSpPr txBox="1"/>
          <p:nvPr/>
        </p:nvSpPr>
        <p:spPr>
          <a:xfrm>
            <a:off x="348446" y="1968767"/>
            <a:ext cx="18709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it-IT" sz="1200" u="none" strike="noStrike" dirty="0">
                <a:effectLst/>
              </a:rPr>
              <a:t>Progress to </a:t>
            </a:r>
            <a:r>
              <a:rPr lang="it-IT" sz="1200" u="none" strike="noStrike" dirty="0" err="1">
                <a:effectLst/>
              </a:rPr>
              <a:t>dementia</a:t>
            </a:r>
            <a:r>
              <a:rPr lang="it-IT" sz="1200" u="none" strike="noStrike" dirty="0">
                <a:effectLst/>
              </a:rPr>
              <a:t>  (AD+LBD)</a:t>
            </a:r>
            <a:endParaRPr lang="it-IT" sz="12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9B9616-A29B-6385-FEA7-9DD3B91A63AF}"/>
              </a:ext>
            </a:extLst>
          </p:cNvPr>
          <p:cNvSpPr txBox="1"/>
          <p:nvPr/>
        </p:nvSpPr>
        <p:spPr>
          <a:xfrm>
            <a:off x="348447" y="1622046"/>
            <a:ext cx="18709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none" strike="noStrike" dirty="0">
                <a:effectLst/>
              </a:rPr>
              <a:t>No progress to </a:t>
            </a:r>
            <a:r>
              <a:rPr lang="it-IT" sz="1200" u="none" strike="noStrike" dirty="0" err="1">
                <a:effectLst/>
              </a:rPr>
              <a:t>dementia</a:t>
            </a:r>
            <a:endParaRPr lang="it-IT" sz="12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6AF9AE-F988-F5B0-523E-ADC7CDB1018F}"/>
              </a:ext>
            </a:extLst>
          </p:cNvPr>
          <p:cNvSpPr txBox="1"/>
          <p:nvPr/>
        </p:nvSpPr>
        <p:spPr>
          <a:xfrm>
            <a:off x="348446" y="1178545"/>
            <a:ext cx="18709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it-IT" sz="1200" u="none" strike="noStrike" dirty="0" err="1">
                <a:effectLst/>
              </a:rPr>
              <a:t>Withdrawal</a:t>
            </a:r>
            <a:endParaRPr lang="it-IT" sz="12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1CE92B-2487-2E1F-3A65-7011357F7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35164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13964"/>
            <a:ext cx="239257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Brescia20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30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741568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144C839-A76C-E156-5614-2D619477CA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4" t="11420" r="8462" b="9011"/>
          <a:stretch/>
        </p:blipFill>
        <p:spPr>
          <a:xfrm>
            <a:off x="5330881" y="1959717"/>
            <a:ext cx="4095750" cy="3194845"/>
          </a:xfrm>
          <a:prstGeom prst="rect">
            <a:avLst/>
          </a:prstGeom>
        </p:spPr>
      </p:pic>
      <p:pic>
        <p:nvPicPr>
          <p:cNvPr id="10" name="Imagen 9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880B434B-A305-79C7-EBC1-E3163A41A9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" t="9150" r="1427" b="5200"/>
          <a:stretch/>
        </p:blipFill>
        <p:spPr>
          <a:xfrm>
            <a:off x="1108536" y="781033"/>
            <a:ext cx="3761387" cy="2830411"/>
          </a:xfrm>
          <a:prstGeom prst="rect">
            <a:avLst/>
          </a:prstGeom>
        </p:spPr>
      </p:pic>
      <p:pic>
        <p:nvPicPr>
          <p:cNvPr id="8" name="Imagen 7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E84D9F0-54BA-4AFB-E123-183400A9C9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" t="9725" r="1216" b="5201"/>
          <a:stretch/>
        </p:blipFill>
        <p:spPr>
          <a:xfrm>
            <a:off x="1074579" y="3739356"/>
            <a:ext cx="3795344" cy="283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58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31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200264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3626FA62-DD21-795E-DABC-C07C73553508}"/>
              </a:ext>
            </a:extLst>
          </p:cNvPr>
          <p:cNvSpPr/>
          <p:nvPr/>
        </p:nvSpPr>
        <p:spPr>
          <a:xfrm>
            <a:off x="0" y="0"/>
            <a:ext cx="239257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Brescia20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CA51F5B-CD16-45E5-9614-4E9E276284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6" t="11138" r="8461" b="8409"/>
          <a:stretch/>
        </p:blipFill>
        <p:spPr>
          <a:xfrm>
            <a:off x="5039123" y="912062"/>
            <a:ext cx="4123465" cy="3240000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3D5B114-EA0B-270E-ACEA-5EFBDF98DE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" t="13154" r="9763" b="8201"/>
          <a:stretch/>
        </p:blipFill>
        <p:spPr>
          <a:xfrm>
            <a:off x="4192818" y="4196350"/>
            <a:ext cx="2776260" cy="21600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2B778250-6355-1A13-A788-6B404683AA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t="14054" r="7900" b="8501"/>
          <a:stretch/>
        </p:blipFill>
        <p:spPr>
          <a:xfrm>
            <a:off x="7056750" y="4196350"/>
            <a:ext cx="2896744" cy="2160000"/>
          </a:xfrm>
          <a:prstGeom prst="rect">
            <a:avLst/>
          </a:prstGeom>
        </p:spPr>
      </p:pic>
      <p:pic>
        <p:nvPicPr>
          <p:cNvPr id="12" name="Imagen 11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E3CF9898-B3FF-006E-F1D9-11804DED047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" t="9178" r="1791" b="5723"/>
          <a:stretch/>
        </p:blipFill>
        <p:spPr>
          <a:xfrm>
            <a:off x="62895" y="740492"/>
            <a:ext cx="4196247" cy="3149600"/>
          </a:xfrm>
          <a:prstGeom prst="rect">
            <a:avLst/>
          </a:prstGeom>
        </p:spPr>
      </p:pic>
      <p:pic>
        <p:nvPicPr>
          <p:cNvPr id="14" name="Imagen 1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AEA80FB3-1184-99F0-DF6C-CDD4658D952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" t="8879" r="1514" b="5724"/>
          <a:stretch/>
        </p:blipFill>
        <p:spPr>
          <a:xfrm>
            <a:off x="349397" y="3945094"/>
            <a:ext cx="3545348" cy="266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24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803C2-9C81-14C7-A0E5-0546FD1D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32</a:t>
            </a:fld>
            <a:endParaRPr lang="es-CO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C5F46B94-D3EE-A3FA-71B3-3451157988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" t="14354" r="7644" b="8801"/>
          <a:stretch/>
        </p:blipFill>
        <p:spPr>
          <a:xfrm>
            <a:off x="1876927" y="136525"/>
            <a:ext cx="2910937" cy="2160000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900E47E4-420B-FEB6-1109-396FF67883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t="13754" r="9762" b="8801"/>
          <a:stretch/>
        </p:blipFill>
        <p:spPr>
          <a:xfrm>
            <a:off x="4787864" y="136525"/>
            <a:ext cx="2836047" cy="2160000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2303D6B3-55D8-665A-22E2-B0A82543E2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" t="13454" r="9762" b="8501"/>
          <a:stretch/>
        </p:blipFill>
        <p:spPr>
          <a:xfrm>
            <a:off x="7698801" y="136525"/>
            <a:ext cx="2797616" cy="2160000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128B8A7D-7C36-E547-AC06-370391A27A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" t="13754" r="9762" b="8500"/>
          <a:stretch/>
        </p:blipFill>
        <p:spPr>
          <a:xfrm>
            <a:off x="1924016" y="2349000"/>
            <a:ext cx="2816757" cy="2160000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7057C3F6-8BB7-BDC7-F90B-AB9A7B2377E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" t="14354" r="9762" b="8501"/>
          <a:stretch/>
        </p:blipFill>
        <p:spPr>
          <a:xfrm>
            <a:off x="4843079" y="2335462"/>
            <a:ext cx="2821868" cy="2160000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A37314B7-5581-9CD2-7035-CDF8CB0E9EE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" t="13754" r="9763" b="8801"/>
          <a:stretch/>
        </p:blipFill>
        <p:spPr>
          <a:xfrm>
            <a:off x="7767253" y="2335462"/>
            <a:ext cx="2819303" cy="2160000"/>
          </a:xfrm>
          <a:prstGeom prst="rect">
            <a:avLst/>
          </a:prstGeom>
        </p:spPr>
      </p:pic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A5142CDC-210D-31B3-2386-00027E10D86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" t="13154" r="9763" b="8201"/>
          <a:stretch/>
        </p:blipFill>
        <p:spPr>
          <a:xfrm>
            <a:off x="3454949" y="4561475"/>
            <a:ext cx="2776260" cy="2160000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2030790F-78BD-27ED-48D5-76657E488B2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t="14054" r="7900" b="8501"/>
          <a:stretch/>
        </p:blipFill>
        <p:spPr>
          <a:xfrm>
            <a:off x="6318881" y="4561475"/>
            <a:ext cx="289674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71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F5B3CDC-D272-EE7E-7253-2B369BF0E8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" t="9150" r="1632" b="5200"/>
          <a:stretch/>
        </p:blipFill>
        <p:spPr>
          <a:xfrm>
            <a:off x="395655" y="419485"/>
            <a:ext cx="4205659" cy="3171667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13964"/>
            <a:ext cx="23925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Brescia23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33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118270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97E26857-235C-F077-C9B2-4CD8A24782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6" t="11420" r="8775" b="8845"/>
          <a:stretch/>
        </p:blipFill>
        <p:spPr>
          <a:xfrm>
            <a:off x="4980393" y="1856568"/>
            <a:ext cx="4454763" cy="3472008"/>
          </a:xfrm>
          <a:prstGeom prst="rect">
            <a:avLst/>
          </a:prstGeom>
        </p:spPr>
      </p:pic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161D4AB-950F-01A1-F5F6-F92BEBA134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" t="9150" r="2395" b="5200"/>
          <a:stretch/>
        </p:blipFill>
        <p:spPr>
          <a:xfrm>
            <a:off x="470274" y="3672368"/>
            <a:ext cx="4171199" cy="317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9061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34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808119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3626FA62-DD21-795E-DABC-C07C73553508}"/>
              </a:ext>
            </a:extLst>
          </p:cNvPr>
          <p:cNvSpPr/>
          <p:nvPr/>
        </p:nvSpPr>
        <p:spPr>
          <a:xfrm>
            <a:off x="0" y="0"/>
            <a:ext cx="23925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Brescia23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4D8E432-280E-095F-558F-BEA21C180C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8" t="11503" r="8461" b="8591"/>
          <a:stretch/>
        </p:blipFill>
        <p:spPr>
          <a:xfrm>
            <a:off x="5132605" y="294194"/>
            <a:ext cx="4188544" cy="3240000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053A138-1214-C88D-B82D-709BB2AF9C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" t="13754" r="9762" b="9401"/>
          <a:stretch/>
        </p:blipFill>
        <p:spPr>
          <a:xfrm>
            <a:off x="4156755" y="4403806"/>
            <a:ext cx="2841328" cy="21600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0679DDD-64CC-FB7A-C66E-00C4FDDFBD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" t="14053" r="7643" b="9102"/>
          <a:stretch/>
        </p:blipFill>
        <p:spPr>
          <a:xfrm>
            <a:off x="7135047" y="4417522"/>
            <a:ext cx="2951105" cy="2160000"/>
          </a:xfrm>
          <a:prstGeom prst="rect">
            <a:avLst/>
          </a:prstGeom>
        </p:spPr>
      </p:pic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01E3D11-00C6-7A29-4F15-C6128ACE78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" t="10100" r="1791" b="5724"/>
          <a:stretch/>
        </p:blipFill>
        <p:spPr>
          <a:xfrm>
            <a:off x="298055" y="701039"/>
            <a:ext cx="4010951" cy="2977929"/>
          </a:xfrm>
          <a:prstGeom prst="rect">
            <a:avLst/>
          </a:prstGeom>
        </p:spPr>
      </p:pic>
      <p:pic>
        <p:nvPicPr>
          <p:cNvPr id="13" name="Imagen 1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AA421AF-794C-2F3C-BD10-308D83050F7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" t="9777" r="2707" b="5724"/>
          <a:stretch/>
        </p:blipFill>
        <p:spPr>
          <a:xfrm>
            <a:off x="546538" y="3830903"/>
            <a:ext cx="3455506" cy="260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151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803C2-9C81-14C7-A0E5-0546FD1D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35</a:t>
            </a:fld>
            <a:endParaRPr lang="es-CO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E4814141-D0B9-7C20-AC13-DD10C15749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" t="14054" r="7644" b="8801"/>
          <a:stretch/>
        </p:blipFill>
        <p:spPr>
          <a:xfrm>
            <a:off x="1636295" y="136525"/>
            <a:ext cx="2916420" cy="216000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6F54FA33-87C9-D989-7D13-5122E057F1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" t="13754" r="7388" b="8500"/>
          <a:stretch/>
        </p:blipFill>
        <p:spPr>
          <a:xfrm>
            <a:off x="4700336" y="136525"/>
            <a:ext cx="2885560" cy="2160000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D090B6E9-D08B-F212-5B22-CC31E72E5B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" t="14054" r="7900" b="8801"/>
          <a:stretch/>
        </p:blipFill>
        <p:spPr>
          <a:xfrm>
            <a:off x="7685391" y="144713"/>
            <a:ext cx="2882802" cy="2160000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0B4391E4-8AA6-1841-F000-3F04E330B6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3" t="13754" r="9762" b="8801"/>
          <a:stretch/>
        </p:blipFill>
        <p:spPr>
          <a:xfrm>
            <a:off x="1636295" y="2349000"/>
            <a:ext cx="2844419" cy="2160000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2253C012-70D9-F622-FF99-DDCB020D2CC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" t="13754" r="7901" b="8500"/>
          <a:stretch/>
        </p:blipFill>
        <p:spPr>
          <a:xfrm>
            <a:off x="4718025" y="2349000"/>
            <a:ext cx="2852201" cy="2160000"/>
          </a:xfrm>
          <a:prstGeom prst="rect">
            <a:avLst/>
          </a:prstGeom>
        </p:spPr>
      </p:pic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287F0941-BC13-A3C2-6D01-3583B9108C8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" t="13754" r="9762" b="8500"/>
          <a:stretch/>
        </p:blipFill>
        <p:spPr>
          <a:xfrm>
            <a:off x="7701433" y="2361204"/>
            <a:ext cx="2808417" cy="2160000"/>
          </a:xfrm>
          <a:prstGeom prst="rect">
            <a:avLst/>
          </a:prstGeom>
        </p:spPr>
      </p:pic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02C30E02-1F89-812F-7376-0FC6341F1D4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" t="13754" r="9762" b="9401"/>
          <a:stretch/>
        </p:blipFill>
        <p:spPr>
          <a:xfrm>
            <a:off x="3132051" y="4563979"/>
            <a:ext cx="2841328" cy="2160000"/>
          </a:xfrm>
          <a:prstGeom prst="rect">
            <a:avLst/>
          </a:prstGeom>
        </p:spPr>
      </p:pic>
      <p:pic>
        <p:nvPicPr>
          <p:cNvPr id="26" name="Picture 25" descr="Chart, line chart&#10;&#10;Description automatically generated">
            <a:extLst>
              <a:ext uri="{FF2B5EF4-FFF2-40B4-BE49-F238E27FC236}">
                <a16:creationId xmlns:a16="http://schemas.microsoft.com/office/drawing/2014/main" id="{E70BC918-F6F3-1D43-44F6-5C21061D55E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" t="14053" r="7643" b="9102"/>
          <a:stretch/>
        </p:blipFill>
        <p:spPr>
          <a:xfrm>
            <a:off x="6110343" y="4577695"/>
            <a:ext cx="2951105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6895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68404F7-0DB3-AE8C-C232-AA25D24EB4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" t="9151" r="1984" b="5233"/>
          <a:stretch/>
        </p:blipFill>
        <p:spPr>
          <a:xfrm>
            <a:off x="934962" y="398684"/>
            <a:ext cx="4139612" cy="313249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13964"/>
            <a:ext cx="23925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Brescia26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36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775224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0F34CD8C-AA84-D446-6ADC-24305A507E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8" t="10590" r="8775" b="8346"/>
          <a:stretch/>
        </p:blipFill>
        <p:spPr>
          <a:xfrm>
            <a:off x="5389282" y="1917059"/>
            <a:ext cx="4067489" cy="3228247"/>
          </a:xfrm>
          <a:prstGeom prst="rect">
            <a:avLst/>
          </a:prstGeom>
        </p:spPr>
      </p:pic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85DD513C-C541-4FF5-A37D-7D612CA4D1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" t="9151" r="1427" b="5319"/>
          <a:stretch/>
        </p:blipFill>
        <p:spPr>
          <a:xfrm>
            <a:off x="934962" y="3731286"/>
            <a:ext cx="4139612" cy="311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597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37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343941"/>
              </p:ext>
            </p:extLst>
          </p:nvPr>
        </p:nvGraphicFramePr>
        <p:xfrm>
          <a:off x="10302708" y="3257958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3626FA62-DD21-795E-DABC-C07C73553508}"/>
              </a:ext>
            </a:extLst>
          </p:cNvPr>
          <p:cNvSpPr/>
          <p:nvPr/>
        </p:nvSpPr>
        <p:spPr>
          <a:xfrm>
            <a:off x="0" y="0"/>
            <a:ext cx="23925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Brescia26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E5A00C6-E27B-B035-D1C0-D7D3F8BEAE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" t="10956" r="8461" b="8226"/>
          <a:stretch/>
        </p:blipFill>
        <p:spPr>
          <a:xfrm>
            <a:off x="5307878" y="769441"/>
            <a:ext cx="4119483" cy="3240000"/>
          </a:xfrm>
          <a:prstGeom prst="rect">
            <a:avLst/>
          </a:prstGeom>
        </p:spPr>
      </p:pic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AF40ACAC-3337-CF0A-F112-F9A8539432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" t="9028" r="1514" b="5724"/>
          <a:stretch/>
        </p:blipFill>
        <p:spPr>
          <a:xfrm>
            <a:off x="430585" y="734778"/>
            <a:ext cx="4119483" cy="3088253"/>
          </a:xfrm>
          <a:prstGeom prst="rect">
            <a:avLst/>
          </a:prstGeom>
        </p:spPr>
      </p:pic>
      <p:pic>
        <p:nvPicPr>
          <p:cNvPr id="10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57958733-407B-025A-E952-9A3244D4DB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" t="14054" r="8470" b="8801"/>
          <a:stretch/>
        </p:blipFill>
        <p:spPr>
          <a:xfrm>
            <a:off x="4547031" y="4400952"/>
            <a:ext cx="2880936" cy="2160000"/>
          </a:xfrm>
          <a:prstGeom prst="rect">
            <a:avLst/>
          </a:prstGeom>
        </p:spPr>
      </p:pic>
      <p:pic>
        <p:nvPicPr>
          <p:cNvPr id="11" name="Picture 24" descr="Chart, line chart&#10;&#10;Description automatically generated">
            <a:extLst>
              <a:ext uri="{FF2B5EF4-FFF2-40B4-BE49-F238E27FC236}">
                <a16:creationId xmlns:a16="http://schemas.microsoft.com/office/drawing/2014/main" id="{CB808A31-2791-0E4C-08AA-9B5E0AB8F57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" t="14054" r="9192" b="8501"/>
          <a:stretch/>
        </p:blipFill>
        <p:spPr>
          <a:xfrm>
            <a:off x="7400811" y="4400952"/>
            <a:ext cx="2846248" cy="2160000"/>
          </a:xfrm>
          <a:prstGeom prst="rect">
            <a:avLst/>
          </a:prstGeom>
        </p:spPr>
      </p:pic>
      <p:pic>
        <p:nvPicPr>
          <p:cNvPr id="13" name="Imagen 1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DF54C496-E747-B3EE-FB65-47EB0CA12F9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" t="9178" r="2126" b="5723"/>
          <a:stretch/>
        </p:blipFill>
        <p:spPr>
          <a:xfrm>
            <a:off x="603316" y="4009441"/>
            <a:ext cx="3570794" cy="268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7224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803C2-9C81-14C7-A0E5-0546FD1D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38</a:t>
            </a:fld>
            <a:endParaRPr lang="es-CO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F1D8754F-3684-DC86-8D6B-A0C384F44A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" t="13754" r="9762" b="8801"/>
          <a:stretch/>
        </p:blipFill>
        <p:spPr>
          <a:xfrm>
            <a:off x="1732548" y="208548"/>
            <a:ext cx="2810931" cy="21600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58C77747-9CB8-39BF-3A0C-8C555DD5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" t="13454" r="8471" b="8800"/>
          <a:stretch/>
        </p:blipFill>
        <p:spPr>
          <a:xfrm>
            <a:off x="4764505" y="208548"/>
            <a:ext cx="2850350" cy="2160000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CFD26699-AFF8-B276-7BE6-4F796CBD79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" t="12854" r="8471" b="9102"/>
          <a:stretch/>
        </p:blipFill>
        <p:spPr>
          <a:xfrm>
            <a:off x="7835881" y="208548"/>
            <a:ext cx="2822771" cy="2160000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CFDC216-3AD2-A1C3-7759-8FFBE9E832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t="13454" r="8471" b="8501"/>
          <a:stretch/>
        </p:blipFill>
        <p:spPr>
          <a:xfrm>
            <a:off x="1732548" y="2368548"/>
            <a:ext cx="2856002" cy="2160000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2F13101E-0AF2-4520-F851-4B2DEA894F1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6" t="13754" r="8471" b="8500"/>
          <a:stretch/>
        </p:blipFill>
        <p:spPr>
          <a:xfrm>
            <a:off x="4782870" y="2368548"/>
            <a:ext cx="2858690" cy="2160000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B52E27D1-70F0-0011-C717-F595C664BEC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t="13753" r="8471" b="8501"/>
          <a:stretch/>
        </p:blipFill>
        <p:spPr>
          <a:xfrm>
            <a:off x="7862586" y="2368548"/>
            <a:ext cx="2867030" cy="2160000"/>
          </a:xfrm>
          <a:prstGeom prst="rect">
            <a:avLst/>
          </a:prstGeom>
        </p:spPr>
      </p:pic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35090D04-79D5-493C-0AE9-0B883F0C4A7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" t="14054" r="8470" b="8801"/>
          <a:stretch/>
        </p:blipFill>
        <p:spPr>
          <a:xfrm>
            <a:off x="3215064" y="4561475"/>
            <a:ext cx="2880936" cy="2160000"/>
          </a:xfrm>
          <a:prstGeom prst="rect">
            <a:avLst/>
          </a:prstGeom>
        </p:spPr>
      </p:pic>
      <p:pic>
        <p:nvPicPr>
          <p:cNvPr id="25" name="Picture 24" descr="Chart, line chart&#10;&#10;Description automatically generated">
            <a:extLst>
              <a:ext uri="{FF2B5EF4-FFF2-40B4-BE49-F238E27FC236}">
                <a16:creationId xmlns:a16="http://schemas.microsoft.com/office/drawing/2014/main" id="{457A4357-69AB-6BFD-8C86-C6DF9E10E94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" t="14054" r="9192" b="8501"/>
          <a:stretch/>
        </p:blipFill>
        <p:spPr>
          <a:xfrm>
            <a:off x="6218436" y="4561475"/>
            <a:ext cx="284624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8961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A3244C7-2029-787B-4B71-8326B35AA8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3" t="9150" r="1428" b="5200"/>
          <a:stretch/>
        </p:blipFill>
        <p:spPr>
          <a:xfrm>
            <a:off x="595744" y="511262"/>
            <a:ext cx="4173275" cy="3130096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5897"/>
            <a:ext cx="25014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Genova02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39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602941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96C14D73-C1BD-32E3-8EC1-FC69A1AC82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" t="11586" r="8461" b="8679"/>
          <a:stretch/>
        </p:blipFill>
        <p:spPr>
          <a:xfrm>
            <a:off x="5053011" y="2063616"/>
            <a:ext cx="4403760" cy="3414474"/>
          </a:xfrm>
          <a:prstGeom prst="rect">
            <a:avLst/>
          </a:prstGeom>
        </p:spPr>
      </p:pic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A5564A11-F2B9-A0A8-E4B3-2EB5C60D9F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9" t="9150" r="1984" b="5200"/>
          <a:stretch/>
        </p:blipFill>
        <p:spPr>
          <a:xfrm>
            <a:off x="595743" y="3707446"/>
            <a:ext cx="4173275" cy="314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89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406B866E-E380-9594-60F7-4FD8BB2ED6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622264"/>
              </p:ext>
            </p:extLst>
          </p:nvPr>
        </p:nvGraphicFramePr>
        <p:xfrm>
          <a:off x="272130" y="1136725"/>
          <a:ext cx="11647735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7541">
                  <a:extLst>
                    <a:ext uri="{9D8B030D-6E8A-4147-A177-3AD203B41FA5}">
                      <a16:colId xmlns:a16="http://schemas.microsoft.com/office/drawing/2014/main" val="2711876084"/>
                    </a:ext>
                  </a:extLst>
                </a:gridCol>
                <a:gridCol w="2518964">
                  <a:extLst>
                    <a:ext uri="{9D8B030D-6E8A-4147-A177-3AD203B41FA5}">
                      <a16:colId xmlns:a16="http://schemas.microsoft.com/office/drawing/2014/main" val="238820255"/>
                    </a:ext>
                  </a:extLst>
                </a:gridCol>
                <a:gridCol w="2811571">
                  <a:extLst>
                    <a:ext uri="{9D8B030D-6E8A-4147-A177-3AD203B41FA5}">
                      <a16:colId xmlns:a16="http://schemas.microsoft.com/office/drawing/2014/main" val="2796855479"/>
                    </a:ext>
                  </a:extLst>
                </a:gridCol>
                <a:gridCol w="2353578">
                  <a:extLst>
                    <a:ext uri="{9D8B030D-6E8A-4147-A177-3AD203B41FA5}">
                      <a16:colId xmlns:a16="http://schemas.microsoft.com/office/drawing/2014/main" val="304549250"/>
                    </a:ext>
                  </a:extLst>
                </a:gridCol>
                <a:gridCol w="1176081">
                  <a:extLst>
                    <a:ext uri="{9D8B030D-6E8A-4147-A177-3AD203B41FA5}">
                      <a16:colId xmlns:a16="http://schemas.microsoft.com/office/drawing/2014/main" val="1062581696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ADMCI-</a:t>
                      </a:r>
                      <a:r>
                        <a:rPr lang="it-IT" sz="1600" dirty="0" err="1"/>
                        <a:t>Sleep</a:t>
                      </a:r>
                      <a:endParaRPr lang="it-IT" sz="1600" dirty="0"/>
                    </a:p>
                    <a:p>
                      <a:pPr algn="ctr"/>
                      <a:r>
                        <a:rPr lang="it-IT" sz="1600" dirty="0"/>
                        <a:t>(n = 6 )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ADMCI – NO </a:t>
                      </a:r>
                      <a:r>
                        <a:rPr lang="it-IT" dirty="0" err="1"/>
                        <a:t>Sleep</a:t>
                      </a:r>
                      <a:endParaRPr lang="it-IT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dirty="0"/>
                        <a:t>(n = 5 )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Nold</a:t>
                      </a:r>
                      <a:endParaRPr lang="it-IT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dirty="0"/>
                        <a:t>(n = 5 )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572775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70.4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69.2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69.8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68895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Education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357697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Gender (F:M)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3:3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2:3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2:3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890784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Abeta</a:t>
                      </a:r>
                      <a:r>
                        <a:rPr lang="it-IT" dirty="0"/>
                        <a:t>/tau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5.88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7.61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na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781936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MMSE grezzo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25.8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/>
                        <a:t>na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045464"/>
                  </a:ext>
                </a:extLst>
              </a:tr>
            </a:tbl>
          </a:graphicData>
        </a:graphic>
      </p:graphicFrame>
      <p:sp>
        <p:nvSpPr>
          <p:cNvPr id="3" name="Titolo 1">
            <a:extLst>
              <a:ext uri="{FF2B5EF4-FFF2-40B4-BE49-F238E27FC236}">
                <a16:creationId xmlns:a16="http://schemas.microsoft.com/office/drawing/2014/main" id="{B761A19F-E8CD-290F-950D-3E6B38D034C0}"/>
              </a:ext>
            </a:extLst>
          </p:cNvPr>
          <p:cNvSpPr txBox="1">
            <a:spLocks/>
          </p:cNvSpPr>
          <p:nvPr/>
        </p:nvSpPr>
        <p:spPr>
          <a:xfrm>
            <a:off x="1657348" y="246632"/>
            <a:ext cx="8877300" cy="630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/>
              <a:t>Small group demographics for preliminary evaluation </a:t>
            </a:r>
            <a:endParaRPr lang="it-IT" sz="3600" b="1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CCA3019-BC7F-895D-6CE1-F4072EE8AF9A}"/>
              </a:ext>
            </a:extLst>
          </p:cNvPr>
          <p:cNvSpPr txBox="1"/>
          <p:nvPr/>
        </p:nvSpPr>
        <p:spPr>
          <a:xfrm>
            <a:off x="565696" y="3953449"/>
            <a:ext cx="2681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u="sng" dirty="0"/>
              <a:t>Soggetti ADMCI -</a:t>
            </a:r>
            <a:r>
              <a:rPr lang="it-IT" sz="2000" b="1" u="sng" dirty="0" err="1"/>
              <a:t>Sleep</a:t>
            </a:r>
            <a:endParaRPr lang="it-IT" sz="2000" b="1" u="sng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983E266-6A5A-AB76-80D8-1A8E2A637490}"/>
              </a:ext>
            </a:extLst>
          </p:cNvPr>
          <p:cNvSpPr txBox="1"/>
          <p:nvPr/>
        </p:nvSpPr>
        <p:spPr>
          <a:xfrm>
            <a:off x="276248" y="5272471"/>
            <a:ext cx="70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- n 6 </a:t>
            </a:r>
          </a:p>
        </p:txBody>
      </p:sp>
      <p:sp>
        <p:nvSpPr>
          <p:cNvPr id="10" name="Parentesi graffa aperta 9">
            <a:extLst>
              <a:ext uri="{FF2B5EF4-FFF2-40B4-BE49-F238E27FC236}">
                <a16:creationId xmlns:a16="http://schemas.microsoft.com/office/drawing/2014/main" id="{90BBECC7-9204-C6A7-DB30-BBC84B490D7B}"/>
              </a:ext>
            </a:extLst>
          </p:cNvPr>
          <p:cNvSpPr/>
          <p:nvPr/>
        </p:nvSpPr>
        <p:spPr>
          <a:xfrm>
            <a:off x="950025" y="4579974"/>
            <a:ext cx="301841" cy="175548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3E3D271-2B0B-292C-4A9B-090AED0F00C6}"/>
              </a:ext>
            </a:extLst>
          </p:cNvPr>
          <p:cNvSpPr txBox="1"/>
          <p:nvPr/>
        </p:nvSpPr>
        <p:spPr>
          <a:xfrm>
            <a:off x="1341752" y="4573316"/>
            <a:ext cx="1905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/>
              <a:t>Brescia 01</a:t>
            </a:r>
          </a:p>
          <a:p>
            <a:pPr marL="285750" indent="-285750">
              <a:buFontTx/>
              <a:buChar char="-"/>
            </a:pPr>
            <a:r>
              <a:rPr lang="it-IT" dirty="0"/>
              <a:t>Brescia 17</a:t>
            </a:r>
          </a:p>
          <a:p>
            <a:pPr marL="285750" indent="-285750">
              <a:buFontTx/>
              <a:buChar char="-"/>
            </a:pPr>
            <a:r>
              <a:rPr lang="it-IT" dirty="0"/>
              <a:t>Genova 09</a:t>
            </a:r>
          </a:p>
          <a:p>
            <a:pPr marL="285750" indent="-285750">
              <a:buFontTx/>
              <a:buChar char="-"/>
            </a:pPr>
            <a:r>
              <a:rPr lang="it-IT" dirty="0"/>
              <a:t>Marseille 01</a:t>
            </a:r>
          </a:p>
          <a:p>
            <a:pPr marL="285750" indent="-285750">
              <a:buFontTx/>
              <a:buChar char="-"/>
            </a:pPr>
            <a:r>
              <a:rPr lang="it-IT" dirty="0"/>
              <a:t>Marseille 17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Thessaloniki</a:t>
            </a:r>
            <a:r>
              <a:rPr lang="it-IT" dirty="0"/>
              <a:t> 17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9A28D88-3D6E-57C9-1557-3BCDA21A2438}"/>
              </a:ext>
            </a:extLst>
          </p:cNvPr>
          <p:cNvSpPr txBox="1"/>
          <p:nvPr/>
        </p:nvSpPr>
        <p:spPr>
          <a:xfrm>
            <a:off x="4132485" y="5273048"/>
            <a:ext cx="70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- n 5 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189FED9-1EA6-BB11-0350-38884D3C52ED}"/>
              </a:ext>
            </a:extLst>
          </p:cNvPr>
          <p:cNvSpPr txBox="1"/>
          <p:nvPr/>
        </p:nvSpPr>
        <p:spPr>
          <a:xfrm>
            <a:off x="4799973" y="3941780"/>
            <a:ext cx="3163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u="sng" dirty="0"/>
              <a:t>Soggetti ADMCI – NO </a:t>
            </a:r>
            <a:r>
              <a:rPr lang="it-IT" sz="2000" b="1" u="sng" dirty="0" err="1"/>
              <a:t>Sleep</a:t>
            </a:r>
            <a:endParaRPr lang="it-IT" sz="2000" b="1" u="sng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7130001-E2E0-1AD5-60AE-6959A04D408D}"/>
              </a:ext>
            </a:extLst>
          </p:cNvPr>
          <p:cNvSpPr txBox="1"/>
          <p:nvPr/>
        </p:nvSpPr>
        <p:spPr>
          <a:xfrm>
            <a:off x="5259024" y="4650917"/>
            <a:ext cx="1905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/>
              <a:t>Brescia 20</a:t>
            </a:r>
          </a:p>
          <a:p>
            <a:pPr marL="285750" indent="-285750">
              <a:buFontTx/>
              <a:buChar char="-"/>
            </a:pPr>
            <a:r>
              <a:rPr lang="it-IT" dirty="0"/>
              <a:t>Brescia 23</a:t>
            </a:r>
          </a:p>
          <a:p>
            <a:pPr marL="285750" indent="-285750">
              <a:buFontTx/>
              <a:buChar char="-"/>
            </a:pPr>
            <a:r>
              <a:rPr lang="it-IT" dirty="0"/>
              <a:t>Brescia 26</a:t>
            </a:r>
          </a:p>
          <a:p>
            <a:pPr marL="285750" indent="-285750">
              <a:buFontTx/>
              <a:buChar char="-"/>
            </a:pPr>
            <a:r>
              <a:rPr lang="it-IT" dirty="0"/>
              <a:t>Genova 02</a:t>
            </a:r>
          </a:p>
          <a:p>
            <a:pPr marL="285750" indent="-285750">
              <a:buFontTx/>
              <a:buChar char="-"/>
            </a:pPr>
            <a:r>
              <a:rPr lang="it-IT" dirty="0"/>
              <a:t>Lille 04</a:t>
            </a:r>
          </a:p>
        </p:txBody>
      </p:sp>
      <p:sp>
        <p:nvSpPr>
          <p:cNvPr id="15" name="Parentesi graffa aperta 14">
            <a:extLst>
              <a:ext uri="{FF2B5EF4-FFF2-40B4-BE49-F238E27FC236}">
                <a16:creationId xmlns:a16="http://schemas.microsoft.com/office/drawing/2014/main" id="{1322372A-41B3-9E2F-0BA7-69B3C96E6EB3}"/>
              </a:ext>
            </a:extLst>
          </p:cNvPr>
          <p:cNvSpPr/>
          <p:nvPr/>
        </p:nvSpPr>
        <p:spPr>
          <a:xfrm>
            <a:off x="4838999" y="4573316"/>
            <a:ext cx="301841" cy="175548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19DD788-449F-AFD5-20BD-E548A735A35B}"/>
              </a:ext>
            </a:extLst>
          </p:cNvPr>
          <p:cNvSpPr txBox="1"/>
          <p:nvPr/>
        </p:nvSpPr>
        <p:spPr>
          <a:xfrm>
            <a:off x="9238809" y="3965247"/>
            <a:ext cx="2681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u="sng" dirty="0" err="1"/>
              <a:t>Nold</a:t>
            </a:r>
            <a:endParaRPr lang="it-IT" sz="2000" b="1" u="sng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905BAAB-1158-3348-4D44-1534277D47B2}"/>
              </a:ext>
            </a:extLst>
          </p:cNvPr>
          <p:cNvSpPr txBox="1"/>
          <p:nvPr/>
        </p:nvSpPr>
        <p:spPr>
          <a:xfrm>
            <a:off x="8885552" y="5204914"/>
            <a:ext cx="70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- n 5 </a:t>
            </a:r>
          </a:p>
        </p:txBody>
      </p:sp>
      <p:sp>
        <p:nvSpPr>
          <p:cNvPr id="18" name="Parentesi graffa aperta 17">
            <a:extLst>
              <a:ext uri="{FF2B5EF4-FFF2-40B4-BE49-F238E27FC236}">
                <a16:creationId xmlns:a16="http://schemas.microsoft.com/office/drawing/2014/main" id="{D20F3936-A93F-58B9-1B5F-3FFD247965D9}"/>
              </a:ext>
            </a:extLst>
          </p:cNvPr>
          <p:cNvSpPr/>
          <p:nvPr/>
        </p:nvSpPr>
        <p:spPr>
          <a:xfrm>
            <a:off x="9558589" y="4511839"/>
            <a:ext cx="301841" cy="175548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6D0DD2E-A7AB-6AEE-7FA9-A517C312B448}"/>
              </a:ext>
            </a:extLst>
          </p:cNvPr>
          <p:cNvSpPr txBox="1"/>
          <p:nvPr/>
        </p:nvSpPr>
        <p:spPr>
          <a:xfrm>
            <a:off x="9951242" y="4650917"/>
            <a:ext cx="1905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 err="1"/>
              <a:t>Nold</a:t>
            </a:r>
            <a:r>
              <a:rPr lang="it-IT" dirty="0"/>
              <a:t> 1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Nold</a:t>
            </a:r>
            <a:r>
              <a:rPr lang="it-IT" dirty="0"/>
              <a:t> 3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Nold</a:t>
            </a:r>
            <a:r>
              <a:rPr lang="it-IT" dirty="0"/>
              <a:t> 4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Nold</a:t>
            </a:r>
            <a:r>
              <a:rPr lang="it-IT" dirty="0"/>
              <a:t> 5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Nold</a:t>
            </a:r>
            <a:r>
              <a:rPr lang="it-IT" dirty="0"/>
              <a:t> 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0DAE77-D4D6-8507-BC52-27DD91C02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71140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40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365212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5" name="Rectángulo 1">
            <a:extLst>
              <a:ext uri="{FF2B5EF4-FFF2-40B4-BE49-F238E27FC236}">
                <a16:creationId xmlns:a16="http://schemas.microsoft.com/office/drawing/2014/main" id="{A6999718-8408-889D-0315-FC1976F8384C}"/>
              </a:ext>
            </a:extLst>
          </p:cNvPr>
          <p:cNvSpPr/>
          <p:nvPr/>
        </p:nvSpPr>
        <p:spPr>
          <a:xfrm>
            <a:off x="0" y="5897"/>
            <a:ext cx="25014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Genova02</a:t>
            </a:r>
          </a:p>
        </p:txBody>
      </p:sp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A84DC22-ED2D-15AE-6E6A-6BD8F610F2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" t="14721" r="9052" b="1454"/>
          <a:stretch/>
        </p:blipFill>
        <p:spPr>
          <a:xfrm>
            <a:off x="4881064" y="2055149"/>
            <a:ext cx="4420547" cy="3477857"/>
          </a:xfrm>
          <a:prstGeom prst="rect">
            <a:avLst/>
          </a:prstGeom>
        </p:spPr>
      </p:pic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C7D9FE3-D123-675E-3C46-33DAA79D76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7" t="9457" r="1558" b="5724"/>
          <a:stretch/>
        </p:blipFill>
        <p:spPr>
          <a:xfrm>
            <a:off x="444981" y="710473"/>
            <a:ext cx="4123825" cy="3083605"/>
          </a:xfrm>
          <a:prstGeom prst="rect">
            <a:avLst/>
          </a:prstGeom>
        </p:spPr>
      </p:pic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0D06759-F25B-A6AB-FAC3-7BCD563B35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4" t="9477" r="2599" b="5724"/>
          <a:stretch/>
        </p:blipFill>
        <p:spPr>
          <a:xfrm>
            <a:off x="544140" y="3893224"/>
            <a:ext cx="3631620" cy="274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560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70C8DE60-FE84-0954-2A4D-883FA456A5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7" t="9151" r="1984" b="6165"/>
          <a:stretch/>
        </p:blipFill>
        <p:spPr>
          <a:xfrm>
            <a:off x="902805" y="451922"/>
            <a:ext cx="4265079" cy="320296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5897"/>
            <a:ext cx="25014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Genova09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41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100121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3BB6D24E-412F-01C1-E582-DBDF5D50FD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" t="11420" r="8775" b="8845"/>
          <a:stretch/>
        </p:blipFill>
        <p:spPr>
          <a:xfrm>
            <a:off x="5556383" y="2076310"/>
            <a:ext cx="3907482" cy="3040524"/>
          </a:xfrm>
          <a:prstGeom prst="rect">
            <a:avLst/>
          </a:prstGeom>
        </p:spPr>
      </p:pic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4D700FCE-A000-2B6F-AB14-C93E61D4EA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7" t="9150" r="1190" b="5200"/>
          <a:stretch/>
        </p:blipFill>
        <p:spPr>
          <a:xfrm>
            <a:off x="962775" y="3738106"/>
            <a:ext cx="4145138" cy="311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2293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42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676216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5" name="Rectángulo 1">
            <a:extLst>
              <a:ext uri="{FF2B5EF4-FFF2-40B4-BE49-F238E27FC236}">
                <a16:creationId xmlns:a16="http://schemas.microsoft.com/office/drawing/2014/main" id="{A6999718-8408-889D-0315-FC1976F8384C}"/>
              </a:ext>
            </a:extLst>
          </p:cNvPr>
          <p:cNvSpPr/>
          <p:nvPr/>
        </p:nvSpPr>
        <p:spPr>
          <a:xfrm>
            <a:off x="0" y="5897"/>
            <a:ext cx="25014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Genova09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FF3506D-468B-25A7-7406-87513B7B4C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" t="10775" r="8775" b="9136"/>
          <a:stretch/>
        </p:blipFill>
        <p:spPr>
          <a:xfrm>
            <a:off x="5059597" y="575362"/>
            <a:ext cx="4171869" cy="3240000"/>
          </a:xfrm>
          <a:prstGeom prst="rect">
            <a:avLst/>
          </a:prstGeom>
        </p:spPr>
      </p:pic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41DEB57B-2D13-EA24-1B0F-04F6F78605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14054" r="7900" b="8801"/>
          <a:stretch/>
        </p:blipFill>
        <p:spPr>
          <a:xfrm>
            <a:off x="4104279" y="4078760"/>
            <a:ext cx="2916421" cy="21600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2F84D6C6-DFB7-06B6-AFAA-5A65C0FB9A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3754" r="7901" b="8500"/>
          <a:stretch/>
        </p:blipFill>
        <p:spPr>
          <a:xfrm>
            <a:off x="7032257" y="4056335"/>
            <a:ext cx="2883875" cy="2160000"/>
          </a:xfrm>
          <a:prstGeom prst="rect">
            <a:avLst/>
          </a:prstGeom>
        </p:spPr>
      </p:pic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322C06E-DF69-D35E-3918-92EEA6E6026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6" t="8902" r="2599" b="5724"/>
          <a:stretch/>
        </p:blipFill>
        <p:spPr>
          <a:xfrm>
            <a:off x="212055" y="652666"/>
            <a:ext cx="4171869" cy="3162696"/>
          </a:xfrm>
          <a:prstGeom prst="rect">
            <a:avLst/>
          </a:prstGeom>
        </p:spPr>
      </p:pic>
      <p:pic>
        <p:nvPicPr>
          <p:cNvPr id="13" name="Imagen 1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E9AD655E-4ABF-C44D-49CF-F1379C4AB24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1" t="8902" r="1515" b="5724"/>
          <a:stretch/>
        </p:blipFill>
        <p:spPr>
          <a:xfrm>
            <a:off x="426748" y="3943270"/>
            <a:ext cx="3698240" cy="277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604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803C2-9C81-14C7-A0E5-0546FD1D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43</a:t>
            </a:fld>
            <a:endParaRPr lang="es-CO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A2B47FD-3522-BE82-B577-DBA067692B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6" t="13454" r="7388" b="9101"/>
          <a:stretch/>
        </p:blipFill>
        <p:spPr>
          <a:xfrm>
            <a:off x="1443789" y="144379"/>
            <a:ext cx="2905117" cy="2160000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88E72821-4901-D15B-5502-2F5FAFA182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t="14354" r="9762" b="8801"/>
          <a:stretch/>
        </p:blipFill>
        <p:spPr>
          <a:xfrm>
            <a:off x="4348906" y="144379"/>
            <a:ext cx="2858203" cy="2160000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A964BF97-448C-92AF-7B11-A5194FD4D4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3" t="13153" r="7643" b="8501"/>
          <a:stretch/>
        </p:blipFill>
        <p:spPr>
          <a:xfrm>
            <a:off x="7255518" y="144379"/>
            <a:ext cx="2880001" cy="2160000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808D5388-736B-DD8C-71BA-BC61421A73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" t="14054" r="7644" b="8801"/>
          <a:stretch/>
        </p:blipFill>
        <p:spPr>
          <a:xfrm>
            <a:off x="1443789" y="2362863"/>
            <a:ext cx="2891206" cy="2160000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7344F6DE-9613-6BD9-A5C7-66306345A4E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" t="13454" r="9762" b="8501"/>
          <a:stretch/>
        </p:blipFill>
        <p:spPr>
          <a:xfrm>
            <a:off x="4379199" y="2393622"/>
            <a:ext cx="2797616" cy="2160000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A6BA4BCD-EF9A-3748-5B50-C86601EA3C4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" t="14054" r="7388" b="8801"/>
          <a:stretch/>
        </p:blipFill>
        <p:spPr>
          <a:xfrm>
            <a:off x="7288299" y="2393622"/>
            <a:ext cx="2908016" cy="2160000"/>
          </a:xfrm>
          <a:prstGeom prst="rect">
            <a:avLst/>
          </a:prstGeom>
        </p:spPr>
      </p:pic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DB1BDFD5-9CC4-9D16-8D3C-9A07DE622B9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14054" r="7900" b="8801"/>
          <a:stretch/>
        </p:blipFill>
        <p:spPr>
          <a:xfrm>
            <a:off x="3179579" y="4642865"/>
            <a:ext cx="2916421" cy="2160000"/>
          </a:xfrm>
          <a:prstGeom prst="rect">
            <a:avLst/>
          </a:prstGeom>
        </p:spPr>
      </p:pic>
      <p:pic>
        <p:nvPicPr>
          <p:cNvPr id="26" name="Picture 25" descr="Chart, line chart&#10;&#10;Description automatically generated">
            <a:extLst>
              <a:ext uri="{FF2B5EF4-FFF2-40B4-BE49-F238E27FC236}">
                <a16:creationId xmlns:a16="http://schemas.microsoft.com/office/drawing/2014/main" id="{9C21EE46-A136-C340-C496-D586328AE3E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3754" r="7901" b="8500"/>
          <a:stretch/>
        </p:blipFill>
        <p:spPr>
          <a:xfrm>
            <a:off x="6107557" y="4620440"/>
            <a:ext cx="2883875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2560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Gráfico&#10;&#10;Descripción generada automáticamente">
            <a:extLst>
              <a:ext uri="{FF2B5EF4-FFF2-40B4-BE49-F238E27FC236}">
                <a16:creationId xmlns:a16="http://schemas.microsoft.com/office/drawing/2014/main" id="{6F4DD9DE-E115-BA7A-322C-157D5F0A4A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1" t="9057" r="1427" b="5201"/>
          <a:stretch/>
        </p:blipFill>
        <p:spPr>
          <a:xfrm>
            <a:off x="3893038" y="3501772"/>
            <a:ext cx="4198627" cy="316497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62071" y="0"/>
            <a:ext cx="286809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Marseille01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44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139049"/>
              </p:ext>
            </p:extLst>
          </p:nvPr>
        </p:nvGraphicFramePr>
        <p:xfrm>
          <a:off x="8164970" y="871630"/>
          <a:ext cx="1193800" cy="1714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</a:tbl>
          </a:graphicData>
        </a:graphic>
      </p:graphicFrame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606A02F-7AB6-2C9B-AF54-EE14BB59D3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2" t="11254" r="8775" b="8679"/>
          <a:stretch/>
        </p:blipFill>
        <p:spPr>
          <a:xfrm>
            <a:off x="42969" y="712047"/>
            <a:ext cx="3894227" cy="30626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121041-DDA9-2B7C-0F39-A5EE30411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3529215"/>
            <a:ext cx="2676525" cy="267652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33D9BE9-BC54-889A-1B29-71F52E18C16D}"/>
              </a:ext>
            </a:extLst>
          </p:cNvPr>
          <p:cNvSpPr/>
          <p:nvPr/>
        </p:nvSpPr>
        <p:spPr>
          <a:xfrm>
            <a:off x="10206869" y="47117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07F1ED0-FBA4-A877-9EC8-BDE08A746775}"/>
              </a:ext>
            </a:extLst>
          </p:cNvPr>
          <p:cNvSpPr/>
          <p:nvPr/>
        </p:nvSpPr>
        <p:spPr>
          <a:xfrm>
            <a:off x="10687004" y="473227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730692F-C56D-3A11-D0B4-461EFCB15C4E}"/>
              </a:ext>
            </a:extLst>
          </p:cNvPr>
          <p:cNvSpPr/>
          <p:nvPr/>
        </p:nvSpPr>
        <p:spPr>
          <a:xfrm>
            <a:off x="11205607" y="47181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2FE12BC-2EF9-1B82-B48E-8352C6810931}"/>
              </a:ext>
            </a:extLst>
          </p:cNvPr>
          <p:cNvSpPr/>
          <p:nvPr/>
        </p:nvSpPr>
        <p:spPr>
          <a:xfrm>
            <a:off x="10175093" y="52149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2D7FDA6-AFB3-3FA6-D504-F425B20D3479}"/>
              </a:ext>
            </a:extLst>
          </p:cNvPr>
          <p:cNvSpPr/>
          <p:nvPr/>
        </p:nvSpPr>
        <p:spPr>
          <a:xfrm>
            <a:off x="10681921" y="522466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BF60ECC-DDA0-934A-3B8B-4D136F904D1B}"/>
              </a:ext>
            </a:extLst>
          </p:cNvPr>
          <p:cNvSpPr/>
          <p:nvPr/>
        </p:nvSpPr>
        <p:spPr>
          <a:xfrm>
            <a:off x="11223363" y="5251294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C1030F8-E00C-2671-7BF4-9A2008118F85}"/>
              </a:ext>
            </a:extLst>
          </p:cNvPr>
          <p:cNvSpPr/>
          <p:nvPr/>
        </p:nvSpPr>
        <p:spPr>
          <a:xfrm>
            <a:off x="10330453" y="56766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40EB071-8ADA-4644-435E-ECE483F5B55C}"/>
              </a:ext>
            </a:extLst>
          </p:cNvPr>
          <p:cNvSpPr/>
          <p:nvPr/>
        </p:nvSpPr>
        <p:spPr>
          <a:xfrm>
            <a:off x="11075437" y="5670035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Rectángulo 1">
            <a:extLst>
              <a:ext uri="{FF2B5EF4-FFF2-40B4-BE49-F238E27FC236}">
                <a16:creationId xmlns:a16="http://schemas.microsoft.com/office/drawing/2014/main" id="{47DC7E78-9416-62AD-77E6-C9B31B5D7853}"/>
              </a:ext>
            </a:extLst>
          </p:cNvPr>
          <p:cNvSpPr/>
          <p:nvPr/>
        </p:nvSpPr>
        <p:spPr>
          <a:xfrm>
            <a:off x="10560540" y="3163218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9009FC1-A834-8E50-A6B1-67F60C0826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060951"/>
              </p:ext>
            </p:extLst>
          </p:nvPr>
        </p:nvGraphicFramePr>
        <p:xfrm>
          <a:off x="8186866" y="4166099"/>
          <a:ext cx="1193800" cy="1714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</a:tbl>
          </a:graphicData>
        </a:graphic>
      </p:graphicFrame>
      <p:pic>
        <p:nvPicPr>
          <p:cNvPr id="42" name="Imagen 41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827419DC-5310-CAF0-2D0F-9A9229ED80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7" t="9057" r="1543" b="5201"/>
          <a:stretch/>
        </p:blipFill>
        <p:spPr>
          <a:xfrm>
            <a:off x="3932078" y="123174"/>
            <a:ext cx="4177364" cy="3161206"/>
          </a:xfrm>
          <a:prstGeom prst="rect">
            <a:avLst/>
          </a:prstGeom>
        </p:spPr>
      </p:pic>
      <p:pic>
        <p:nvPicPr>
          <p:cNvPr id="41" name="Imagen 4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9C3C9A8D-D727-ABE7-4DEA-F04505A7021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1" t="9057" r="1791" b="5201"/>
          <a:stretch/>
        </p:blipFill>
        <p:spPr>
          <a:xfrm>
            <a:off x="241347" y="3868587"/>
            <a:ext cx="3558105" cy="269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094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3FE0C22-2982-D404-A1AE-3D671682C7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3" t="9150" r="1632" b="5200"/>
          <a:stretch/>
        </p:blipFill>
        <p:spPr>
          <a:xfrm>
            <a:off x="4454063" y="384720"/>
            <a:ext cx="4182937" cy="3144204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286809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Marseille11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45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897809"/>
              </p:ext>
            </p:extLst>
          </p:nvPr>
        </p:nvGraphicFramePr>
        <p:xfrm>
          <a:off x="8484155" y="827392"/>
          <a:ext cx="1193800" cy="22860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478444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9AE5D99-D9C0-D756-FDE4-36B2A37C8A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2" t="11087" r="8775" b="8679"/>
          <a:stretch/>
        </p:blipFill>
        <p:spPr>
          <a:xfrm>
            <a:off x="325192" y="653525"/>
            <a:ext cx="3915007" cy="3085427"/>
          </a:xfrm>
          <a:prstGeom prst="rect">
            <a:avLst/>
          </a:prstGeom>
        </p:spPr>
      </p:pic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F233A7E-3A56-32D0-2422-A8EAD48FF4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4" t="9477" r="1791" b="5724"/>
          <a:stretch/>
        </p:blipFill>
        <p:spPr>
          <a:xfrm>
            <a:off x="4508489" y="3738952"/>
            <a:ext cx="3912044" cy="2931795"/>
          </a:xfrm>
          <a:prstGeom prst="rect">
            <a:avLst/>
          </a:prstGeom>
        </p:spPr>
      </p:pic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AA4452DA-02D5-55EA-8D62-A9C0434FF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979902"/>
              </p:ext>
            </p:extLst>
          </p:nvPr>
        </p:nvGraphicFramePr>
        <p:xfrm>
          <a:off x="8502603" y="4112578"/>
          <a:ext cx="1193800" cy="22860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364286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11" name="Picture 7">
            <a:extLst>
              <a:ext uri="{FF2B5EF4-FFF2-40B4-BE49-F238E27FC236}">
                <a16:creationId xmlns:a16="http://schemas.microsoft.com/office/drawing/2014/main" id="{0058B6B5-BEAA-6C2D-D73E-3489A3EE8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3729158"/>
            <a:ext cx="2676525" cy="2676525"/>
          </a:xfrm>
          <a:prstGeom prst="rect">
            <a:avLst/>
          </a:prstGeom>
        </p:spPr>
      </p:pic>
      <p:sp>
        <p:nvSpPr>
          <p:cNvPr id="12" name="Oval 15">
            <a:extLst>
              <a:ext uri="{FF2B5EF4-FFF2-40B4-BE49-F238E27FC236}">
                <a16:creationId xmlns:a16="http://schemas.microsoft.com/office/drawing/2014/main" id="{D92E4458-1B02-7490-EF2B-ADDD62B693E4}"/>
              </a:ext>
            </a:extLst>
          </p:cNvPr>
          <p:cNvSpPr/>
          <p:nvPr/>
        </p:nvSpPr>
        <p:spPr>
          <a:xfrm>
            <a:off x="10206869" y="491174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Oval 16">
            <a:extLst>
              <a:ext uri="{FF2B5EF4-FFF2-40B4-BE49-F238E27FC236}">
                <a16:creationId xmlns:a16="http://schemas.microsoft.com/office/drawing/2014/main" id="{00D932D0-1C6E-443F-7298-DB95BFC0BC0F}"/>
              </a:ext>
            </a:extLst>
          </p:cNvPr>
          <p:cNvSpPr/>
          <p:nvPr/>
        </p:nvSpPr>
        <p:spPr>
          <a:xfrm>
            <a:off x="10687004" y="493221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 17">
            <a:extLst>
              <a:ext uri="{FF2B5EF4-FFF2-40B4-BE49-F238E27FC236}">
                <a16:creationId xmlns:a16="http://schemas.microsoft.com/office/drawing/2014/main" id="{A7761EA9-8848-4DDA-6EF9-560EFF5E56B8}"/>
              </a:ext>
            </a:extLst>
          </p:cNvPr>
          <p:cNvSpPr/>
          <p:nvPr/>
        </p:nvSpPr>
        <p:spPr>
          <a:xfrm>
            <a:off x="11205607" y="491809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 23">
            <a:extLst>
              <a:ext uri="{FF2B5EF4-FFF2-40B4-BE49-F238E27FC236}">
                <a16:creationId xmlns:a16="http://schemas.microsoft.com/office/drawing/2014/main" id="{AA821C5F-E62B-373B-29D3-EBC976E70465}"/>
              </a:ext>
            </a:extLst>
          </p:cNvPr>
          <p:cNvSpPr/>
          <p:nvPr/>
        </p:nvSpPr>
        <p:spPr>
          <a:xfrm>
            <a:off x="10175093" y="541485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Oval 24">
            <a:extLst>
              <a:ext uri="{FF2B5EF4-FFF2-40B4-BE49-F238E27FC236}">
                <a16:creationId xmlns:a16="http://schemas.microsoft.com/office/drawing/2014/main" id="{25D267C1-06AF-58A2-AB65-5BB0D055ED40}"/>
              </a:ext>
            </a:extLst>
          </p:cNvPr>
          <p:cNvSpPr/>
          <p:nvPr/>
        </p:nvSpPr>
        <p:spPr>
          <a:xfrm>
            <a:off x="10681921" y="542460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25">
            <a:extLst>
              <a:ext uri="{FF2B5EF4-FFF2-40B4-BE49-F238E27FC236}">
                <a16:creationId xmlns:a16="http://schemas.microsoft.com/office/drawing/2014/main" id="{B71D59EB-5334-C044-C8CA-7C5D061488E3}"/>
              </a:ext>
            </a:extLst>
          </p:cNvPr>
          <p:cNvSpPr/>
          <p:nvPr/>
        </p:nvSpPr>
        <p:spPr>
          <a:xfrm>
            <a:off x="11223363" y="545123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27">
            <a:extLst>
              <a:ext uri="{FF2B5EF4-FFF2-40B4-BE49-F238E27FC236}">
                <a16:creationId xmlns:a16="http://schemas.microsoft.com/office/drawing/2014/main" id="{380B2A0F-E48D-7880-E054-90A5DA4B82E4}"/>
              </a:ext>
            </a:extLst>
          </p:cNvPr>
          <p:cNvSpPr/>
          <p:nvPr/>
        </p:nvSpPr>
        <p:spPr>
          <a:xfrm>
            <a:off x="10330453" y="587660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Oval 28">
            <a:extLst>
              <a:ext uri="{FF2B5EF4-FFF2-40B4-BE49-F238E27FC236}">
                <a16:creationId xmlns:a16="http://schemas.microsoft.com/office/drawing/2014/main" id="{F40FADC7-7422-C5B7-85D2-E5661D43483D}"/>
              </a:ext>
            </a:extLst>
          </p:cNvPr>
          <p:cNvSpPr/>
          <p:nvPr/>
        </p:nvSpPr>
        <p:spPr>
          <a:xfrm>
            <a:off x="11075437" y="586997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1" name="Rectángulo 1">
            <a:extLst>
              <a:ext uri="{FF2B5EF4-FFF2-40B4-BE49-F238E27FC236}">
                <a16:creationId xmlns:a16="http://schemas.microsoft.com/office/drawing/2014/main" id="{3088A16F-3647-A22F-50AF-FA99FB498EA2}"/>
              </a:ext>
            </a:extLst>
          </p:cNvPr>
          <p:cNvSpPr/>
          <p:nvPr/>
        </p:nvSpPr>
        <p:spPr>
          <a:xfrm>
            <a:off x="10560540" y="336316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4" name="Imagen 4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4C154514-223B-1584-CE1A-DCF74B7E960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4" t="9076" r="1543" b="5200"/>
          <a:stretch/>
        </p:blipFill>
        <p:spPr>
          <a:xfrm>
            <a:off x="472205" y="3895553"/>
            <a:ext cx="3912045" cy="295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032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803C2-9C81-14C7-A0E5-0546FD1D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46</a:t>
            </a:fld>
            <a:endParaRPr lang="es-CO"/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A9D673EF-D2CD-F7C9-469F-81A5B4E84C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6" t="12928" r="6714" b="8651"/>
          <a:stretch/>
        </p:blipFill>
        <p:spPr>
          <a:xfrm>
            <a:off x="1009650" y="167096"/>
            <a:ext cx="2735505" cy="2033146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F2CEC4E5-203E-3012-6E44-4E11F567EC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" t="12928" r="7323" b="8294"/>
          <a:stretch/>
        </p:blipFill>
        <p:spPr>
          <a:xfrm>
            <a:off x="4457700" y="167096"/>
            <a:ext cx="2735505" cy="2070365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BF71C106-2AA5-957E-32EF-2E67B4682B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" t="13641" r="7018" b="8651"/>
          <a:stretch/>
        </p:blipFill>
        <p:spPr>
          <a:xfrm>
            <a:off x="7905750" y="189202"/>
            <a:ext cx="2735505" cy="2035290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1CC2BEFE-6629-9DB2-CD1A-16D1B88A44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" t="12572" r="7628" b="9007"/>
          <a:stretch/>
        </p:blipFill>
        <p:spPr>
          <a:xfrm>
            <a:off x="1009650" y="2498253"/>
            <a:ext cx="2735505" cy="2068079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29EE7FCC-1A30-C03F-FF2C-2C612559DFC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" t="14710" r="7628" b="8652"/>
          <a:stretch/>
        </p:blipFill>
        <p:spPr>
          <a:xfrm>
            <a:off x="4457700" y="2498253"/>
            <a:ext cx="2808740" cy="2068079"/>
          </a:xfrm>
          <a:prstGeom prst="rect">
            <a:avLst/>
          </a:prstGeom>
        </p:spPr>
      </p:pic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09B9A20E-7EB2-5172-4690-9D763A300F4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" t="11957" r="9762" b="8295"/>
          <a:stretch/>
        </p:blipFill>
        <p:spPr>
          <a:xfrm>
            <a:off x="7905750" y="2411189"/>
            <a:ext cx="2764239" cy="2177574"/>
          </a:xfrm>
          <a:prstGeom prst="rect">
            <a:avLst/>
          </a:prstGeom>
        </p:spPr>
      </p:pic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52FF479C-8EE8-DE19-09BF-6B4D4A59446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" t="11956" r="6713" b="7938"/>
          <a:stretch/>
        </p:blipFill>
        <p:spPr>
          <a:xfrm>
            <a:off x="2565338" y="4633508"/>
            <a:ext cx="2735505" cy="2083857"/>
          </a:xfrm>
          <a:prstGeom prst="rect">
            <a:avLst/>
          </a:prstGeom>
        </p:spPr>
      </p:pic>
      <p:pic>
        <p:nvPicPr>
          <p:cNvPr id="25" name="Picture 24" descr="Chart, line chart&#10;&#10;Description automatically generated">
            <a:extLst>
              <a:ext uri="{FF2B5EF4-FFF2-40B4-BE49-F238E27FC236}">
                <a16:creationId xmlns:a16="http://schemas.microsoft.com/office/drawing/2014/main" id="{F6F7295E-9C4B-45F7-C99F-1861EB4673B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" t="11957" r="7628" b="9037"/>
          <a:stretch/>
        </p:blipFill>
        <p:spPr>
          <a:xfrm>
            <a:off x="6096000" y="4653396"/>
            <a:ext cx="2743200" cy="206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376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-107683" y="-155313"/>
            <a:ext cx="23925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Brescia0</a:t>
            </a:r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47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019967"/>
              </p:ext>
            </p:extLst>
          </p:nvPr>
        </p:nvGraphicFramePr>
        <p:xfrm>
          <a:off x="8484155" y="827392"/>
          <a:ext cx="1193800" cy="1333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478444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</a:tbl>
          </a:graphicData>
        </a:graphic>
      </p:graphicFrame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AA4452DA-02D5-55EA-8D62-A9C0434FF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799582"/>
              </p:ext>
            </p:extLst>
          </p:nvPr>
        </p:nvGraphicFramePr>
        <p:xfrm>
          <a:off x="8502603" y="4112578"/>
          <a:ext cx="1193800" cy="1714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</a:p>
                  </a:txBody>
                  <a:tcPr marL="6350" marR="6350" marT="635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6350" marR="6350" marT="635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364286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</a:tbl>
          </a:graphicData>
        </a:graphic>
      </p:graphicFrame>
      <p:pic>
        <p:nvPicPr>
          <p:cNvPr id="11" name="Picture 7">
            <a:extLst>
              <a:ext uri="{FF2B5EF4-FFF2-40B4-BE49-F238E27FC236}">
                <a16:creationId xmlns:a16="http://schemas.microsoft.com/office/drawing/2014/main" id="{0058B6B5-BEAA-6C2D-D73E-3489A3EE8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729158"/>
            <a:ext cx="2676525" cy="2676525"/>
          </a:xfrm>
          <a:prstGeom prst="rect">
            <a:avLst/>
          </a:prstGeom>
        </p:spPr>
      </p:pic>
      <p:sp>
        <p:nvSpPr>
          <p:cNvPr id="12" name="Oval 15">
            <a:extLst>
              <a:ext uri="{FF2B5EF4-FFF2-40B4-BE49-F238E27FC236}">
                <a16:creationId xmlns:a16="http://schemas.microsoft.com/office/drawing/2014/main" id="{D92E4458-1B02-7490-EF2B-ADDD62B693E4}"/>
              </a:ext>
            </a:extLst>
          </p:cNvPr>
          <p:cNvSpPr/>
          <p:nvPr/>
        </p:nvSpPr>
        <p:spPr>
          <a:xfrm>
            <a:off x="10206869" y="491174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Oval 16">
            <a:extLst>
              <a:ext uri="{FF2B5EF4-FFF2-40B4-BE49-F238E27FC236}">
                <a16:creationId xmlns:a16="http://schemas.microsoft.com/office/drawing/2014/main" id="{00D932D0-1C6E-443F-7298-DB95BFC0BC0F}"/>
              </a:ext>
            </a:extLst>
          </p:cNvPr>
          <p:cNvSpPr/>
          <p:nvPr/>
        </p:nvSpPr>
        <p:spPr>
          <a:xfrm>
            <a:off x="10687004" y="493221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 17">
            <a:extLst>
              <a:ext uri="{FF2B5EF4-FFF2-40B4-BE49-F238E27FC236}">
                <a16:creationId xmlns:a16="http://schemas.microsoft.com/office/drawing/2014/main" id="{A7761EA9-8848-4DDA-6EF9-560EFF5E56B8}"/>
              </a:ext>
            </a:extLst>
          </p:cNvPr>
          <p:cNvSpPr/>
          <p:nvPr/>
        </p:nvSpPr>
        <p:spPr>
          <a:xfrm>
            <a:off x="11205607" y="491809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 23">
            <a:extLst>
              <a:ext uri="{FF2B5EF4-FFF2-40B4-BE49-F238E27FC236}">
                <a16:creationId xmlns:a16="http://schemas.microsoft.com/office/drawing/2014/main" id="{AA821C5F-E62B-373B-29D3-EBC976E70465}"/>
              </a:ext>
            </a:extLst>
          </p:cNvPr>
          <p:cNvSpPr/>
          <p:nvPr/>
        </p:nvSpPr>
        <p:spPr>
          <a:xfrm>
            <a:off x="10175093" y="541485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Oval 24">
            <a:extLst>
              <a:ext uri="{FF2B5EF4-FFF2-40B4-BE49-F238E27FC236}">
                <a16:creationId xmlns:a16="http://schemas.microsoft.com/office/drawing/2014/main" id="{25D267C1-06AF-58A2-AB65-5BB0D055ED40}"/>
              </a:ext>
            </a:extLst>
          </p:cNvPr>
          <p:cNvSpPr/>
          <p:nvPr/>
        </p:nvSpPr>
        <p:spPr>
          <a:xfrm>
            <a:off x="10681921" y="542460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25">
            <a:extLst>
              <a:ext uri="{FF2B5EF4-FFF2-40B4-BE49-F238E27FC236}">
                <a16:creationId xmlns:a16="http://schemas.microsoft.com/office/drawing/2014/main" id="{B71D59EB-5334-C044-C8CA-7C5D061488E3}"/>
              </a:ext>
            </a:extLst>
          </p:cNvPr>
          <p:cNvSpPr/>
          <p:nvPr/>
        </p:nvSpPr>
        <p:spPr>
          <a:xfrm>
            <a:off x="11223363" y="545123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27">
            <a:extLst>
              <a:ext uri="{FF2B5EF4-FFF2-40B4-BE49-F238E27FC236}">
                <a16:creationId xmlns:a16="http://schemas.microsoft.com/office/drawing/2014/main" id="{380B2A0F-E48D-7880-E054-90A5DA4B82E4}"/>
              </a:ext>
            </a:extLst>
          </p:cNvPr>
          <p:cNvSpPr/>
          <p:nvPr/>
        </p:nvSpPr>
        <p:spPr>
          <a:xfrm>
            <a:off x="10330453" y="587660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Oval 28">
            <a:extLst>
              <a:ext uri="{FF2B5EF4-FFF2-40B4-BE49-F238E27FC236}">
                <a16:creationId xmlns:a16="http://schemas.microsoft.com/office/drawing/2014/main" id="{F40FADC7-7422-C5B7-85D2-E5661D43483D}"/>
              </a:ext>
            </a:extLst>
          </p:cNvPr>
          <p:cNvSpPr/>
          <p:nvPr/>
        </p:nvSpPr>
        <p:spPr>
          <a:xfrm>
            <a:off x="11075437" y="586997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1" name="Rectángulo 1">
            <a:extLst>
              <a:ext uri="{FF2B5EF4-FFF2-40B4-BE49-F238E27FC236}">
                <a16:creationId xmlns:a16="http://schemas.microsoft.com/office/drawing/2014/main" id="{3088A16F-3647-A22F-50AF-FA99FB498EA2}"/>
              </a:ext>
            </a:extLst>
          </p:cNvPr>
          <p:cNvSpPr/>
          <p:nvPr/>
        </p:nvSpPr>
        <p:spPr>
          <a:xfrm>
            <a:off x="10560540" y="336316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2EF4FF02-2851-56C0-30E8-1BECA6DD86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9" t="9290" r="1791" b="5838"/>
          <a:stretch/>
        </p:blipFill>
        <p:spPr>
          <a:xfrm>
            <a:off x="4470764" y="3503935"/>
            <a:ext cx="3855062" cy="2883936"/>
          </a:xfrm>
          <a:prstGeom prst="rect">
            <a:avLst/>
          </a:prstGeom>
        </p:spPr>
      </p:pic>
      <p:pic>
        <p:nvPicPr>
          <p:cNvPr id="8" name="Imagen 7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729766B9-6327-6935-834E-6EF3B8C876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6" t="9150" r="1632" b="5200"/>
          <a:stretch/>
        </p:blipFill>
        <p:spPr>
          <a:xfrm>
            <a:off x="531582" y="3548677"/>
            <a:ext cx="3730317" cy="2807673"/>
          </a:xfrm>
          <a:prstGeom prst="rect">
            <a:avLst/>
          </a:prstGeom>
        </p:spPr>
      </p:pic>
      <p:pic>
        <p:nvPicPr>
          <p:cNvPr id="43" name="Imagen 4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7EF7CB5-1288-191F-E71E-4B00FD975D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7" t="9151" r="1427" b="6110"/>
          <a:stretch/>
        </p:blipFill>
        <p:spPr>
          <a:xfrm>
            <a:off x="519109" y="483009"/>
            <a:ext cx="3758768" cy="2807673"/>
          </a:xfrm>
          <a:prstGeom prst="rect">
            <a:avLst/>
          </a:prstGeom>
        </p:spPr>
      </p:pic>
      <p:pic>
        <p:nvPicPr>
          <p:cNvPr id="47" name="Imagen 4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95E3539-DD48-8354-692D-B20425923C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9" t="9151" r="1544" b="6110"/>
          <a:stretch/>
        </p:blipFill>
        <p:spPr>
          <a:xfrm>
            <a:off x="4465048" y="470129"/>
            <a:ext cx="3914005" cy="291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79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1">
            <a:extLst>
              <a:ext uri="{FF2B5EF4-FFF2-40B4-BE49-F238E27FC236}">
                <a16:creationId xmlns:a16="http://schemas.microsoft.com/office/drawing/2014/main" id="{E1096427-20B2-6637-23ED-C67382FB0F25}"/>
              </a:ext>
            </a:extLst>
          </p:cNvPr>
          <p:cNvSpPr/>
          <p:nvPr/>
        </p:nvSpPr>
        <p:spPr>
          <a:xfrm>
            <a:off x="5382150" y="0"/>
            <a:ext cx="142769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Progress</a:t>
            </a:r>
            <a:endParaRPr lang="es-E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7" name="Tabella 7">
            <a:extLst>
              <a:ext uri="{FF2B5EF4-FFF2-40B4-BE49-F238E27FC236}">
                <a16:creationId xmlns:a16="http://schemas.microsoft.com/office/drawing/2014/main" id="{90E3E690-085D-ACAE-CBA6-D3CE0BEF8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391857"/>
              </p:ext>
            </p:extLst>
          </p:nvPr>
        </p:nvGraphicFramePr>
        <p:xfrm>
          <a:off x="724646" y="727407"/>
          <a:ext cx="10742706" cy="63130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0451">
                  <a:extLst>
                    <a:ext uri="{9D8B030D-6E8A-4147-A177-3AD203B41FA5}">
                      <a16:colId xmlns:a16="http://schemas.microsoft.com/office/drawing/2014/main" val="2722953554"/>
                    </a:ext>
                  </a:extLst>
                </a:gridCol>
                <a:gridCol w="1124748">
                  <a:extLst>
                    <a:ext uri="{9D8B030D-6E8A-4147-A177-3AD203B41FA5}">
                      <a16:colId xmlns:a16="http://schemas.microsoft.com/office/drawing/2014/main" val="893346965"/>
                    </a:ext>
                  </a:extLst>
                </a:gridCol>
                <a:gridCol w="1393794">
                  <a:extLst>
                    <a:ext uri="{9D8B030D-6E8A-4147-A177-3AD203B41FA5}">
                      <a16:colId xmlns:a16="http://schemas.microsoft.com/office/drawing/2014/main" val="2742383295"/>
                    </a:ext>
                  </a:extLst>
                </a:gridCol>
                <a:gridCol w="1269507">
                  <a:extLst>
                    <a:ext uri="{9D8B030D-6E8A-4147-A177-3AD203B41FA5}">
                      <a16:colId xmlns:a16="http://schemas.microsoft.com/office/drawing/2014/main" val="2688505493"/>
                    </a:ext>
                  </a:extLst>
                </a:gridCol>
                <a:gridCol w="1571347">
                  <a:extLst>
                    <a:ext uri="{9D8B030D-6E8A-4147-A177-3AD203B41FA5}">
                      <a16:colId xmlns:a16="http://schemas.microsoft.com/office/drawing/2014/main" val="230621591"/>
                    </a:ext>
                  </a:extLst>
                </a:gridCol>
                <a:gridCol w="3592859">
                  <a:extLst>
                    <a:ext uri="{9D8B030D-6E8A-4147-A177-3AD203B41FA5}">
                      <a16:colId xmlns:a16="http://schemas.microsoft.com/office/drawing/2014/main" val="1215542095"/>
                    </a:ext>
                  </a:extLst>
                </a:gridCol>
              </a:tblGrid>
              <a:tr h="549161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SBJ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T00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T06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T12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Last analysis performed </a:t>
                      </a:r>
                      <a:endParaRPr lang="it-IT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Diagnosis</a:t>
                      </a:r>
                      <a:endParaRPr lang="it-IT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651548"/>
                  </a:ext>
                </a:extLst>
              </a:tr>
              <a:tr h="3181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Brescia 01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r>
                        <a:rPr lang="it-IT" sz="1800" u="none" strike="noStrike" dirty="0">
                          <a:effectLst/>
                        </a:rPr>
                        <a:t>  (AD)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517056"/>
                  </a:ext>
                </a:extLst>
              </a:tr>
              <a:tr h="549161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Brescia 17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u="none" strike="noStrike" dirty="0">
                          <a:effectLst/>
                        </a:rPr>
                        <a:t>No 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10838"/>
                  </a:ext>
                </a:extLst>
              </a:tr>
              <a:tr h="3181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Brescia 20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T18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r>
                        <a:rPr lang="it-IT" sz="1800" u="none" strike="noStrike" dirty="0">
                          <a:effectLst/>
                        </a:rPr>
                        <a:t>  (AD)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341809"/>
                  </a:ext>
                </a:extLst>
              </a:tr>
              <a:tr h="3181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Brescia 23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T24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r>
                        <a:rPr lang="it-IT" sz="1800" u="none" strike="noStrike" dirty="0">
                          <a:effectLst/>
                        </a:rPr>
                        <a:t>  (AD)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038884"/>
                  </a:ext>
                </a:extLst>
              </a:tr>
              <a:tr h="3181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Brescia 26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r>
                        <a:rPr lang="it-IT" sz="1800" u="none" strike="noStrike" dirty="0">
                          <a:effectLst/>
                        </a:rPr>
                        <a:t>  (AD+LBD)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747139"/>
                  </a:ext>
                </a:extLst>
              </a:tr>
              <a:tr h="549161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Genova 02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T36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u="none" strike="noStrike" dirty="0">
                          <a:effectLst/>
                        </a:rPr>
                        <a:t>No 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874508"/>
                  </a:ext>
                </a:extLst>
              </a:tr>
              <a:tr h="549161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Genova 09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T30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u="none" strike="noStrike" dirty="0">
                          <a:effectLst/>
                        </a:rPr>
                        <a:t>No 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438389"/>
                  </a:ext>
                </a:extLst>
              </a:tr>
              <a:tr h="549161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Lille 04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u="none" strike="noStrike" dirty="0">
                          <a:effectLst/>
                        </a:rPr>
                        <a:t>No 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009922"/>
                  </a:ext>
                </a:extLst>
              </a:tr>
              <a:tr h="549161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Marseille 01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T36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u="none" strike="noStrike" dirty="0">
                          <a:effectLst/>
                        </a:rPr>
                        <a:t>No 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577946"/>
                  </a:ext>
                </a:extLst>
              </a:tr>
              <a:tr h="549161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Marseille 11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u="none" strike="noStrike" dirty="0">
                          <a:effectLst/>
                        </a:rPr>
                        <a:t>No 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538946"/>
                  </a:ext>
                </a:extLst>
              </a:tr>
              <a:tr h="549161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Thessaloniki</a:t>
                      </a:r>
                      <a:r>
                        <a:rPr lang="it-IT" dirty="0"/>
                        <a:t> 17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u="none" strike="noStrike" dirty="0">
                          <a:effectLst/>
                        </a:rPr>
                        <a:t>No 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939270"/>
                  </a:ext>
                </a:extLst>
              </a:tr>
              <a:tr h="318165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26722372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61E41-DE3D-E916-48C8-EB0169176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67080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A8EDD9-4CA8-67FE-69B8-8468CC20F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6</a:t>
            </a:fld>
            <a:endParaRPr lang="es-CO"/>
          </a:p>
        </p:txBody>
      </p:sp>
      <p:pic>
        <p:nvPicPr>
          <p:cNvPr id="5" name="Picture 4" descr="A picture containing text, map, boat, different&#10;&#10;Description automatically generated">
            <a:extLst>
              <a:ext uri="{FF2B5EF4-FFF2-40B4-BE49-F238E27FC236}">
                <a16:creationId xmlns:a16="http://schemas.microsoft.com/office/drawing/2014/main" id="{A063AEC1-00C8-3280-0E8D-C1E3C2DE2F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6" t="3043" r="2663" b="10543"/>
          <a:stretch/>
        </p:blipFill>
        <p:spPr>
          <a:xfrm>
            <a:off x="768626" y="555677"/>
            <a:ext cx="10654748" cy="574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00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3AD21-ECCF-164F-5003-83C4D9910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7</a:t>
            </a:fld>
            <a:endParaRPr lang="es-CO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E483184-8D3D-1307-F0EF-26E2915281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4" t="2323" r="2663" b="10244"/>
          <a:stretch/>
        </p:blipFill>
        <p:spPr>
          <a:xfrm>
            <a:off x="763656" y="521804"/>
            <a:ext cx="10664688" cy="581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80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8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5EED383B-B44C-09D0-8ED1-710B01D28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930621"/>
              </p:ext>
            </p:extLst>
          </p:nvPr>
        </p:nvGraphicFramePr>
        <p:xfrm>
          <a:off x="10240863" y="3636585"/>
          <a:ext cx="1193800" cy="22860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6,5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10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10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6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10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6,5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10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6,5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9,5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7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9,5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5,5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9,5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6,5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10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5,5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9,5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6,5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9,5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5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 dirty="0">
                          <a:effectLst/>
                        </a:rPr>
                        <a:t>10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4268221"/>
                  </a:ext>
                </a:extLst>
              </a:tr>
            </a:tbl>
          </a:graphicData>
        </a:graphic>
      </p:graphicFrame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8DD3159-FC83-02B3-5A6B-EBB70C0BFA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0" t="10590" r="9318" b="8845"/>
          <a:stretch/>
        </p:blipFill>
        <p:spPr>
          <a:xfrm>
            <a:off x="4997760" y="2025379"/>
            <a:ext cx="4303851" cy="3421717"/>
          </a:xfrm>
          <a:prstGeom prst="rect">
            <a:avLst/>
          </a:prstGeom>
        </p:spPr>
      </p:pic>
      <p:pic>
        <p:nvPicPr>
          <p:cNvPr id="8" name="Imagen 7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51E1521-4D58-F3DF-FBB8-5B54D40378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" t="9150" r="1427" b="5200"/>
          <a:stretch/>
        </p:blipFill>
        <p:spPr>
          <a:xfrm>
            <a:off x="416333" y="576908"/>
            <a:ext cx="4207750" cy="3181942"/>
          </a:xfrm>
          <a:prstGeom prst="rect">
            <a:avLst/>
          </a:prstGeom>
        </p:spPr>
      </p:pic>
      <p:pic>
        <p:nvPicPr>
          <p:cNvPr id="10" name="Imagen 9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B130C76-EB96-1007-4CF3-9F79CBA094C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" t="9150" r="1427" b="5200"/>
          <a:stretch/>
        </p:blipFill>
        <p:spPr>
          <a:xfrm>
            <a:off x="472854" y="3736237"/>
            <a:ext cx="4094707" cy="309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37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D4FBE0C1-B11F-9C58-6967-BD6179017E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3" t="10347" r="1515" b="5724"/>
          <a:stretch/>
        </p:blipFill>
        <p:spPr>
          <a:xfrm>
            <a:off x="307263" y="469805"/>
            <a:ext cx="4258157" cy="3132616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9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3A14E0D-24FE-C8CE-0A9A-57E455F5A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408860"/>
              </p:ext>
            </p:extLst>
          </p:nvPr>
        </p:nvGraphicFramePr>
        <p:xfrm>
          <a:off x="10240863" y="3636585"/>
          <a:ext cx="1193800" cy="22860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4268221"/>
                  </a:ext>
                </a:extLst>
              </a:tr>
            </a:tbl>
          </a:graphicData>
        </a:graphic>
      </p:graphicFrame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D54B4A1-2E1B-5894-5F1F-B50FD1940E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7" t="14721" r="8041" b="1179"/>
          <a:stretch/>
        </p:blipFill>
        <p:spPr>
          <a:xfrm>
            <a:off x="4939357" y="1796268"/>
            <a:ext cx="4477994" cy="3470066"/>
          </a:xfrm>
          <a:prstGeom prst="rect">
            <a:avLst/>
          </a:prstGeom>
        </p:spPr>
      </p:pic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2A5AE56-4510-41C1-60C1-E0BB3B79B6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5" t="9647" r="1515" b="5724"/>
          <a:stretch/>
        </p:blipFill>
        <p:spPr>
          <a:xfrm>
            <a:off x="228906" y="3656905"/>
            <a:ext cx="4298695" cy="319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663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4976</TotalTime>
  <Words>1341</Words>
  <Application>Microsoft Office PowerPoint</Application>
  <PresentationFormat>Panorámica</PresentationFormat>
  <Paragraphs>1069</Paragraphs>
  <Slides>47</Slides>
  <Notes>0</Notes>
  <HiddenSlides>7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Verónica Henao Isaza</dc:creator>
  <cp:lastModifiedBy>Verónica Henao Isaza</cp:lastModifiedBy>
  <cp:revision>75</cp:revision>
  <dcterms:created xsi:type="dcterms:W3CDTF">2022-07-27T13:59:27Z</dcterms:created>
  <dcterms:modified xsi:type="dcterms:W3CDTF">2022-10-04T13:27:10Z</dcterms:modified>
</cp:coreProperties>
</file>